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B12CE-BA34-4A3B-A4CD-31B6BE0F86B8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69633-A8D6-40D8-BA3D-50C2743A165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B81F8EA-1AC3-41B7-9F0E-351E4E0B7741}" type="datetimeFigureOut">
              <a:rPr lang="en-US" smtClean="0"/>
              <a:pPr/>
              <a:t>4/29/2008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A65F93-4E26-4778-8438-50CD4E6EDC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Isosceles Triangle Theorems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April 29,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discussed in a previous section isosceles triangles are triangles with at least two sides congruent. </a:t>
            </a:r>
          </a:p>
          <a:p>
            <a:r>
              <a:rPr lang="en-US" dirty="0" smtClean="0"/>
              <a:t>The two congruent sides are called legs and the third side is called the base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isosceles triangle?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590800" y="3657600"/>
            <a:ext cx="10668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3496221">
            <a:off x="6167809" y="3476511"/>
            <a:ext cx="1671803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MARTPenAnnotation48"/>
          <p:cNvSpPr/>
          <p:nvPr/>
        </p:nvSpPr>
        <p:spPr>
          <a:xfrm>
            <a:off x="2617470" y="4834889"/>
            <a:ext cx="388620" cy="148591"/>
          </a:xfrm>
          <a:custGeom>
            <a:avLst/>
            <a:gdLst/>
            <a:ahLst/>
            <a:cxnLst/>
            <a:rect l="0" t="0" r="0" b="0"/>
            <a:pathLst>
              <a:path w="388620" h="148591">
                <a:moveTo>
                  <a:pt x="0" y="0"/>
                </a:moveTo>
                <a:lnTo>
                  <a:pt x="6067" y="6069"/>
                </a:lnTo>
                <a:lnTo>
                  <a:pt x="9125" y="7856"/>
                </a:lnTo>
                <a:lnTo>
                  <a:pt x="15909" y="9842"/>
                </a:lnTo>
                <a:lnTo>
                  <a:pt x="26543" y="10724"/>
                </a:lnTo>
                <a:lnTo>
                  <a:pt x="32936" y="10960"/>
                </a:lnTo>
                <a:lnTo>
                  <a:pt x="39737" y="12386"/>
                </a:lnTo>
                <a:lnTo>
                  <a:pt x="46811" y="14608"/>
                </a:lnTo>
                <a:lnTo>
                  <a:pt x="54067" y="17359"/>
                </a:lnTo>
                <a:lnTo>
                  <a:pt x="61445" y="20463"/>
                </a:lnTo>
                <a:lnTo>
                  <a:pt x="68903" y="23802"/>
                </a:lnTo>
                <a:lnTo>
                  <a:pt x="83963" y="30899"/>
                </a:lnTo>
                <a:lnTo>
                  <a:pt x="99123" y="38286"/>
                </a:lnTo>
                <a:lnTo>
                  <a:pt x="110941" y="42416"/>
                </a:lnTo>
                <a:lnTo>
                  <a:pt x="115871" y="43518"/>
                </a:lnTo>
                <a:lnTo>
                  <a:pt x="124237" y="46792"/>
                </a:lnTo>
                <a:lnTo>
                  <a:pt x="134894" y="51515"/>
                </a:lnTo>
                <a:lnTo>
                  <a:pt x="147080" y="57203"/>
                </a:lnTo>
                <a:lnTo>
                  <a:pt x="212771" y="89481"/>
                </a:lnTo>
                <a:lnTo>
                  <a:pt x="230747" y="97754"/>
                </a:lnTo>
                <a:lnTo>
                  <a:pt x="244001" y="103270"/>
                </a:lnTo>
                <a:lnTo>
                  <a:pt x="254107" y="106946"/>
                </a:lnTo>
                <a:lnTo>
                  <a:pt x="263385" y="110668"/>
                </a:lnTo>
                <a:lnTo>
                  <a:pt x="272110" y="114418"/>
                </a:lnTo>
                <a:lnTo>
                  <a:pt x="280466" y="118189"/>
                </a:lnTo>
                <a:lnTo>
                  <a:pt x="287307" y="121973"/>
                </a:lnTo>
                <a:lnTo>
                  <a:pt x="293138" y="125765"/>
                </a:lnTo>
                <a:lnTo>
                  <a:pt x="298295" y="129564"/>
                </a:lnTo>
                <a:lnTo>
                  <a:pt x="304273" y="132096"/>
                </a:lnTo>
                <a:lnTo>
                  <a:pt x="310799" y="133784"/>
                </a:lnTo>
                <a:lnTo>
                  <a:pt x="317689" y="134909"/>
                </a:lnTo>
                <a:lnTo>
                  <a:pt x="328732" y="136160"/>
                </a:lnTo>
                <a:lnTo>
                  <a:pt x="333454" y="136493"/>
                </a:lnTo>
                <a:lnTo>
                  <a:pt x="345475" y="140251"/>
                </a:lnTo>
                <a:lnTo>
                  <a:pt x="352236" y="143031"/>
                </a:lnTo>
                <a:lnTo>
                  <a:pt x="363136" y="146119"/>
                </a:lnTo>
                <a:lnTo>
                  <a:pt x="372213" y="147492"/>
                </a:lnTo>
                <a:lnTo>
                  <a:pt x="376412" y="147858"/>
                </a:lnTo>
                <a:lnTo>
                  <a:pt x="388619" y="1485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"/>
          <p:cNvSpPr/>
          <p:nvPr/>
        </p:nvSpPr>
        <p:spPr>
          <a:xfrm>
            <a:off x="3257550" y="4846319"/>
            <a:ext cx="422910" cy="228601"/>
          </a:xfrm>
          <a:custGeom>
            <a:avLst/>
            <a:gdLst/>
            <a:ahLst/>
            <a:cxnLst/>
            <a:rect l="0" t="0" r="0" b="0"/>
            <a:pathLst>
              <a:path w="422910" h="228601">
                <a:moveTo>
                  <a:pt x="0" y="228600"/>
                </a:moveTo>
                <a:lnTo>
                  <a:pt x="0" y="222533"/>
                </a:lnTo>
                <a:lnTo>
                  <a:pt x="1270" y="220745"/>
                </a:lnTo>
                <a:lnTo>
                  <a:pt x="3386" y="219553"/>
                </a:lnTo>
                <a:lnTo>
                  <a:pt x="9125" y="218230"/>
                </a:lnTo>
                <a:lnTo>
                  <a:pt x="15909" y="217641"/>
                </a:lnTo>
                <a:lnTo>
                  <a:pt x="19496" y="216214"/>
                </a:lnTo>
                <a:lnTo>
                  <a:pt x="31882" y="208138"/>
                </a:lnTo>
                <a:lnTo>
                  <a:pt x="44226" y="201303"/>
                </a:lnTo>
                <a:lnTo>
                  <a:pt x="54793" y="197418"/>
                </a:lnTo>
                <a:lnTo>
                  <a:pt x="64992" y="194422"/>
                </a:lnTo>
                <a:lnTo>
                  <a:pt x="77992" y="188856"/>
                </a:lnTo>
                <a:lnTo>
                  <a:pt x="88850" y="185537"/>
                </a:lnTo>
                <a:lnTo>
                  <a:pt x="100448" y="182791"/>
                </a:lnTo>
                <a:lnTo>
                  <a:pt x="118304" y="177337"/>
                </a:lnTo>
                <a:lnTo>
                  <a:pt x="127129" y="175375"/>
                </a:lnTo>
                <a:lnTo>
                  <a:pt x="135552" y="174067"/>
                </a:lnTo>
                <a:lnTo>
                  <a:pt x="143708" y="173195"/>
                </a:lnTo>
                <a:lnTo>
                  <a:pt x="156157" y="168839"/>
                </a:lnTo>
                <a:lnTo>
                  <a:pt x="167193" y="162670"/>
                </a:lnTo>
                <a:lnTo>
                  <a:pt x="180564" y="155695"/>
                </a:lnTo>
                <a:lnTo>
                  <a:pt x="186416" y="152056"/>
                </a:lnTo>
                <a:lnTo>
                  <a:pt x="191587" y="148361"/>
                </a:lnTo>
                <a:lnTo>
                  <a:pt x="196305" y="144628"/>
                </a:lnTo>
                <a:lnTo>
                  <a:pt x="201990" y="140869"/>
                </a:lnTo>
                <a:lnTo>
                  <a:pt x="208320" y="137093"/>
                </a:lnTo>
                <a:lnTo>
                  <a:pt x="215079" y="133305"/>
                </a:lnTo>
                <a:lnTo>
                  <a:pt x="223396" y="128240"/>
                </a:lnTo>
                <a:lnTo>
                  <a:pt x="242797" y="115839"/>
                </a:lnTo>
                <a:lnTo>
                  <a:pt x="252035" y="110247"/>
                </a:lnTo>
                <a:lnTo>
                  <a:pt x="260733" y="105248"/>
                </a:lnTo>
                <a:lnTo>
                  <a:pt x="277171" y="96307"/>
                </a:lnTo>
                <a:lnTo>
                  <a:pt x="292944" y="88100"/>
                </a:lnTo>
                <a:lnTo>
                  <a:pt x="301975" y="82863"/>
                </a:lnTo>
                <a:lnTo>
                  <a:pt x="322171" y="70272"/>
                </a:lnTo>
                <a:lnTo>
                  <a:pt x="330351" y="65898"/>
                </a:lnTo>
                <a:lnTo>
                  <a:pt x="342825" y="61038"/>
                </a:lnTo>
                <a:lnTo>
                  <a:pt x="350470" y="57203"/>
                </a:lnTo>
                <a:lnTo>
                  <a:pt x="359376" y="52105"/>
                </a:lnTo>
                <a:lnTo>
                  <a:pt x="369124" y="46167"/>
                </a:lnTo>
                <a:lnTo>
                  <a:pt x="376893" y="40938"/>
                </a:lnTo>
                <a:lnTo>
                  <a:pt x="383342" y="36182"/>
                </a:lnTo>
                <a:lnTo>
                  <a:pt x="396749" y="25492"/>
                </a:lnTo>
                <a:lnTo>
                  <a:pt x="401970" y="20643"/>
                </a:lnTo>
                <a:lnTo>
                  <a:pt x="42290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"/>
          <p:cNvSpPr/>
          <p:nvPr/>
        </p:nvSpPr>
        <p:spPr>
          <a:xfrm>
            <a:off x="1853462" y="4777880"/>
            <a:ext cx="489689" cy="571360"/>
          </a:xfrm>
          <a:custGeom>
            <a:avLst/>
            <a:gdLst/>
            <a:ahLst/>
            <a:cxnLst/>
            <a:rect l="0" t="0" r="0" b="0"/>
            <a:pathLst>
              <a:path w="489689" h="571360">
                <a:moveTo>
                  <a:pt x="375388" y="571359"/>
                </a:moveTo>
                <a:lnTo>
                  <a:pt x="381455" y="559224"/>
                </a:lnTo>
                <a:lnTo>
                  <a:pt x="384513" y="555649"/>
                </a:lnTo>
                <a:lnTo>
                  <a:pt x="387821" y="553266"/>
                </a:lnTo>
                <a:lnTo>
                  <a:pt x="391297" y="551677"/>
                </a:lnTo>
                <a:lnTo>
                  <a:pt x="398545" y="543139"/>
                </a:lnTo>
                <a:lnTo>
                  <a:pt x="404730" y="532147"/>
                </a:lnTo>
                <a:lnTo>
                  <a:pt x="409482" y="517549"/>
                </a:lnTo>
                <a:lnTo>
                  <a:pt x="415094" y="504687"/>
                </a:lnTo>
                <a:lnTo>
                  <a:pt x="418435" y="493890"/>
                </a:lnTo>
                <a:lnTo>
                  <a:pt x="419920" y="481049"/>
                </a:lnTo>
                <a:lnTo>
                  <a:pt x="420316" y="470512"/>
                </a:lnTo>
                <a:lnTo>
                  <a:pt x="420580" y="458408"/>
                </a:lnTo>
                <a:lnTo>
                  <a:pt x="419486" y="447798"/>
                </a:lnTo>
                <a:lnTo>
                  <a:pt x="417486" y="438186"/>
                </a:lnTo>
                <a:lnTo>
                  <a:pt x="411878" y="420731"/>
                </a:lnTo>
                <a:lnTo>
                  <a:pt x="405152" y="404507"/>
                </a:lnTo>
                <a:lnTo>
                  <a:pt x="399041" y="392814"/>
                </a:lnTo>
                <a:lnTo>
                  <a:pt x="382090" y="362889"/>
                </a:lnTo>
                <a:lnTo>
                  <a:pt x="374776" y="348559"/>
                </a:lnTo>
                <a:lnTo>
                  <a:pt x="368630" y="335196"/>
                </a:lnTo>
                <a:lnTo>
                  <a:pt x="363262" y="322477"/>
                </a:lnTo>
                <a:lnTo>
                  <a:pt x="354604" y="307648"/>
                </a:lnTo>
                <a:lnTo>
                  <a:pt x="343752" y="291412"/>
                </a:lnTo>
                <a:lnTo>
                  <a:pt x="320687" y="258978"/>
                </a:lnTo>
                <a:lnTo>
                  <a:pt x="301970" y="231863"/>
                </a:lnTo>
                <a:lnTo>
                  <a:pt x="290882" y="216759"/>
                </a:lnTo>
                <a:lnTo>
                  <a:pt x="265016" y="183043"/>
                </a:lnTo>
                <a:lnTo>
                  <a:pt x="253547" y="168971"/>
                </a:lnTo>
                <a:lnTo>
                  <a:pt x="243360" y="157051"/>
                </a:lnTo>
                <a:lnTo>
                  <a:pt x="234030" y="146563"/>
                </a:lnTo>
                <a:lnTo>
                  <a:pt x="210115" y="121365"/>
                </a:lnTo>
                <a:lnTo>
                  <a:pt x="196626" y="107533"/>
                </a:lnTo>
                <a:lnTo>
                  <a:pt x="185093" y="97042"/>
                </a:lnTo>
                <a:lnTo>
                  <a:pt x="174865" y="88778"/>
                </a:lnTo>
                <a:lnTo>
                  <a:pt x="165506" y="81998"/>
                </a:lnTo>
                <a:lnTo>
                  <a:pt x="154186" y="72399"/>
                </a:lnTo>
                <a:lnTo>
                  <a:pt x="141560" y="60919"/>
                </a:lnTo>
                <a:lnTo>
                  <a:pt x="128063" y="48186"/>
                </a:lnTo>
                <a:lnTo>
                  <a:pt x="115254" y="37157"/>
                </a:lnTo>
                <a:lnTo>
                  <a:pt x="102905" y="27265"/>
                </a:lnTo>
                <a:lnTo>
                  <a:pt x="90863" y="18129"/>
                </a:lnTo>
                <a:lnTo>
                  <a:pt x="81564" y="12039"/>
                </a:lnTo>
                <a:lnTo>
                  <a:pt x="67846" y="5273"/>
                </a:lnTo>
                <a:lnTo>
                  <a:pt x="54129" y="2265"/>
                </a:lnTo>
                <a:lnTo>
                  <a:pt x="40836" y="929"/>
                </a:lnTo>
                <a:lnTo>
                  <a:pt x="26212" y="176"/>
                </a:lnTo>
                <a:lnTo>
                  <a:pt x="17845" y="0"/>
                </a:lnTo>
                <a:lnTo>
                  <a:pt x="15106" y="1223"/>
                </a:lnTo>
                <a:lnTo>
                  <a:pt x="13280" y="3309"/>
                </a:lnTo>
                <a:lnTo>
                  <a:pt x="12062" y="5969"/>
                </a:lnTo>
                <a:lnTo>
                  <a:pt x="2253" y="19364"/>
                </a:lnTo>
                <a:lnTo>
                  <a:pt x="0" y="26731"/>
                </a:lnTo>
                <a:lnTo>
                  <a:pt x="669" y="36824"/>
                </a:lnTo>
                <a:lnTo>
                  <a:pt x="2385" y="51173"/>
                </a:lnTo>
                <a:lnTo>
                  <a:pt x="4799" y="68358"/>
                </a:lnTo>
                <a:lnTo>
                  <a:pt x="7679" y="84895"/>
                </a:lnTo>
                <a:lnTo>
                  <a:pt x="10868" y="101000"/>
                </a:lnTo>
                <a:lnTo>
                  <a:pt x="14265" y="116816"/>
                </a:lnTo>
                <a:lnTo>
                  <a:pt x="19069" y="133711"/>
                </a:lnTo>
                <a:lnTo>
                  <a:pt x="24812" y="151324"/>
                </a:lnTo>
                <a:lnTo>
                  <a:pt x="31181" y="169416"/>
                </a:lnTo>
                <a:lnTo>
                  <a:pt x="36696" y="184017"/>
                </a:lnTo>
                <a:lnTo>
                  <a:pt x="41643" y="196291"/>
                </a:lnTo>
                <a:lnTo>
                  <a:pt x="46211" y="207014"/>
                </a:lnTo>
                <a:lnTo>
                  <a:pt x="54674" y="225701"/>
                </a:lnTo>
                <a:lnTo>
                  <a:pt x="62668" y="241204"/>
                </a:lnTo>
                <a:lnTo>
                  <a:pt x="74309" y="258341"/>
                </a:lnTo>
                <a:lnTo>
                  <a:pt x="81978" y="271797"/>
                </a:lnTo>
                <a:lnTo>
                  <a:pt x="96393" y="286244"/>
                </a:lnTo>
                <a:lnTo>
                  <a:pt x="105571" y="293652"/>
                </a:lnTo>
                <a:lnTo>
                  <a:pt x="115500" y="302401"/>
                </a:lnTo>
                <a:lnTo>
                  <a:pt x="125929" y="312044"/>
                </a:lnTo>
                <a:lnTo>
                  <a:pt x="136692" y="322283"/>
                </a:lnTo>
                <a:lnTo>
                  <a:pt x="146407" y="330378"/>
                </a:lnTo>
                <a:lnTo>
                  <a:pt x="155424" y="337045"/>
                </a:lnTo>
                <a:lnTo>
                  <a:pt x="163975" y="342760"/>
                </a:lnTo>
                <a:lnTo>
                  <a:pt x="174756" y="347840"/>
                </a:lnTo>
                <a:lnTo>
                  <a:pt x="187023" y="352496"/>
                </a:lnTo>
                <a:lnTo>
                  <a:pt x="200282" y="356871"/>
                </a:lnTo>
                <a:lnTo>
                  <a:pt x="211660" y="361057"/>
                </a:lnTo>
                <a:lnTo>
                  <a:pt x="221786" y="365118"/>
                </a:lnTo>
                <a:lnTo>
                  <a:pt x="231077" y="369095"/>
                </a:lnTo>
                <a:lnTo>
                  <a:pt x="246160" y="371746"/>
                </a:lnTo>
                <a:lnTo>
                  <a:pt x="265106" y="373514"/>
                </a:lnTo>
                <a:lnTo>
                  <a:pt x="303514" y="375478"/>
                </a:lnTo>
                <a:lnTo>
                  <a:pt x="329050" y="376351"/>
                </a:lnTo>
                <a:lnTo>
                  <a:pt x="340686" y="375314"/>
                </a:lnTo>
                <a:lnTo>
                  <a:pt x="352253" y="373353"/>
                </a:lnTo>
                <a:lnTo>
                  <a:pt x="363775" y="370775"/>
                </a:lnTo>
                <a:lnTo>
                  <a:pt x="373996" y="369056"/>
                </a:lnTo>
                <a:lnTo>
                  <a:pt x="383350" y="367911"/>
                </a:lnTo>
                <a:lnTo>
                  <a:pt x="392125" y="367147"/>
                </a:lnTo>
                <a:lnTo>
                  <a:pt x="405263" y="362912"/>
                </a:lnTo>
                <a:lnTo>
                  <a:pt x="415336" y="356796"/>
                </a:lnTo>
                <a:lnTo>
                  <a:pt x="424046" y="349844"/>
                </a:lnTo>
                <a:lnTo>
                  <a:pt x="436089" y="332723"/>
                </a:lnTo>
                <a:lnTo>
                  <a:pt x="443853" y="318826"/>
                </a:lnTo>
                <a:lnTo>
                  <a:pt x="455364" y="296721"/>
                </a:lnTo>
                <a:lnTo>
                  <a:pt x="459185" y="289207"/>
                </a:lnTo>
                <a:lnTo>
                  <a:pt x="461732" y="280388"/>
                </a:lnTo>
                <a:lnTo>
                  <a:pt x="463431" y="270699"/>
                </a:lnTo>
                <a:lnTo>
                  <a:pt x="464563" y="260429"/>
                </a:lnTo>
                <a:lnTo>
                  <a:pt x="464048" y="247232"/>
                </a:lnTo>
                <a:lnTo>
                  <a:pt x="462435" y="232085"/>
                </a:lnTo>
                <a:lnTo>
                  <a:pt x="460089" y="215636"/>
                </a:lnTo>
                <a:lnTo>
                  <a:pt x="457255" y="202131"/>
                </a:lnTo>
                <a:lnTo>
                  <a:pt x="454096" y="190587"/>
                </a:lnTo>
                <a:lnTo>
                  <a:pt x="450720" y="180351"/>
                </a:lnTo>
                <a:lnTo>
                  <a:pt x="448469" y="170987"/>
                </a:lnTo>
                <a:lnTo>
                  <a:pt x="445968" y="153810"/>
                </a:lnTo>
                <a:lnTo>
                  <a:pt x="441470" y="141095"/>
                </a:lnTo>
                <a:lnTo>
                  <a:pt x="432698" y="124861"/>
                </a:lnTo>
                <a:lnTo>
                  <a:pt x="416099" y="92246"/>
                </a:lnTo>
                <a:lnTo>
                  <a:pt x="408878" y="79230"/>
                </a:lnTo>
                <a:lnTo>
                  <a:pt x="397469" y="61382"/>
                </a:lnTo>
                <a:lnTo>
                  <a:pt x="384778" y="45829"/>
                </a:lnTo>
                <a:lnTo>
                  <a:pt x="377838" y="38126"/>
                </a:lnTo>
                <a:lnTo>
                  <a:pt x="369401" y="31721"/>
                </a:lnTo>
                <a:lnTo>
                  <a:pt x="359967" y="26180"/>
                </a:lnTo>
                <a:lnTo>
                  <a:pt x="349867" y="21216"/>
                </a:lnTo>
                <a:lnTo>
                  <a:pt x="335258" y="12315"/>
                </a:lnTo>
                <a:lnTo>
                  <a:pt x="324532" y="5395"/>
                </a:lnTo>
                <a:lnTo>
                  <a:pt x="315532" y="2320"/>
                </a:lnTo>
                <a:lnTo>
                  <a:pt x="303912" y="953"/>
                </a:lnTo>
                <a:lnTo>
                  <a:pt x="291551" y="345"/>
                </a:lnTo>
                <a:lnTo>
                  <a:pt x="281823" y="75"/>
                </a:lnTo>
                <a:lnTo>
                  <a:pt x="278722" y="1274"/>
                </a:lnTo>
                <a:lnTo>
                  <a:pt x="276653" y="3342"/>
                </a:lnTo>
                <a:lnTo>
                  <a:pt x="275275" y="5991"/>
                </a:lnTo>
                <a:lnTo>
                  <a:pt x="273743" y="12321"/>
                </a:lnTo>
                <a:lnTo>
                  <a:pt x="272760" y="26733"/>
                </a:lnTo>
                <a:lnTo>
                  <a:pt x="273949" y="30475"/>
                </a:lnTo>
                <a:lnTo>
                  <a:pt x="278657" y="38020"/>
                </a:lnTo>
                <a:lnTo>
                  <a:pt x="281596" y="48993"/>
                </a:lnTo>
                <a:lnTo>
                  <a:pt x="282380" y="55475"/>
                </a:lnTo>
                <a:lnTo>
                  <a:pt x="284173" y="61066"/>
                </a:lnTo>
                <a:lnTo>
                  <a:pt x="294033" y="77544"/>
                </a:lnTo>
                <a:lnTo>
                  <a:pt x="305787" y="95346"/>
                </a:lnTo>
                <a:lnTo>
                  <a:pt x="316091" y="109184"/>
                </a:lnTo>
                <a:lnTo>
                  <a:pt x="327443" y="120838"/>
                </a:lnTo>
                <a:lnTo>
                  <a:pt x="335805" y="127502"/>
                </a:lnTo>
                <a:lnTo>
                  <a:pt x="345189" y="134484"/>
                </a:lnTo>
                <a:lnTo>
                  <a:pt x="359003" y="145629"/>
                </a:lnTo>
                <a:lnTo>
                  <a:pt x="369375" y="153546"/>
                </a:lnTo>
                <a:lnTo>
                  <a:pt x="378219" y="157065"/>
                </a:lnTo>
                <a:lnTo>
                  <a:pt x="390338" y="159045"/>
                </a:lnTo>
                <a:lnTo>
                  <a:pt x="401505" y="162895"/>
                </a:lnTo>
                <a:lnTo>
                  <a:pt x="408040" y="165700"/>
                </a:lnTo>
                <a:lnTo>
                  <a:pt x="413665" y="166299"/>
                </a:lnTo>
                <a:lnTo>
                  <a:pt x="418686" y="165430"/>
                </a:lnTo>
                <a:lnTo>
                  <a:pt x="429801" y="160976"/>
                </a:lnTo>
                <a:lnTo>
                  <a:pt x="441122" y="152241"/>
                </a:lnTo>
                <a:lnTo>
                  <a:pt x="451874" y="148303"/>
                </a:lnTo>
                <a:lnTo>
                  <a:pt x="466884" y="136238"/>
                </a:lnTo>
                <a:lnTo>
                  <a:pt x="470675" y="132688"/>
                </a:lnTo>
                <a:lnTo>
                  <a:pt x="473203" y="129052"/>
                </a:lnTo>
                <a:lnTo>
                  <a:pt x="476011" y="121625"/>
                </a:lnTo>
                <a:lnTo>
                  <a:pt x="478030" y="119136"/>
                </a:lnTo>
                <a:lnTo>
                  <a:pt x="480646" y="117478"/>
                </a:lnTo>
                <a:lnTo>
                  <a:pt x="483660" y="116371"/>
                </a:lnTo>
                <a:lnTo>
                  <a:pt x="485669" y="114364"/>
                </a:lnTo>
                <a:lnTo>
                  <a:pt x="487008" y="111756"/>
                </a:lnTo>
                <a:lnTo>
                  <a:pt x="489688" y="1027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"/>
          <p:cNvSpPr/>
          <p:nvPr/>
        </p:nvSpPr>
        <p:spPr>
          <a:xfrm>
            <a:off x="2251989" y="4217670"/>
            <a:ext cx="404780" cy="545688"/>
          </a:xfrm>
          <a:custGeom>
            <a:avLst/>
            <a:gdLst/>
            <a:ahLst/>
            <a:cxnLst/>
            <a:rect l="0" t="0" r="0" b="0"/>
            <a:pathLst>
              <a:path w="404780" h="545688">
                <a:moveTo>
                  <a:pt x="22581" y="342899"/>
                </a:moveTo>
                <a:lnTo>
                  <a:pt x="10445" y="348967"/>
                </a:lnTo>
                <a:lnTo>
                  <a:pt x="6870" y="352025"/>
                </a:lnTo>
                <a:lnTo>
                  <a:pt x="4487" y="355333"/>
                </a:lnTo>
                <a:lnTo>
                  <a:pt x="2898" y="358809"/>
                </a:lnTo>
                <a:lnTo>
                  <a:pt x="662" y="375836"/>
                </a:lnTo>
                <a:lnTo>
                  <a:pt x="139" y="389711"/>
                </a:lnTo>
                <a:lnTo>
                  <a:pt x="0" y="396967"/>
                </a:lnTo>
                <a:lnTo>
                  <a:pt x="3231" y="411803"/>
                </a:lnTo>
                <a:lnTo>
                  <a:pt x="5871" y="419315"/>
                </a:lnTo>
                <a:lnTo>
                  <a:pt x="11441" y="431943"/>
                </a:lnTo>
                <a:lnTo>
                  <a:pt x="27790" y="466294"/>
                </a:lnTo>
                <a:lnTo>
                  <a:pt x="34943" y="479773"/>
                </a:lnTo>
                <a:lnTo>
                  <a:pt x="40982" y="490028"/>
                </a:lnTo>
                <a:lnTo>
                  <a:pt x="46278" y="498135"/>
                </a:lnTo>
                <a:lnTo>
                  <a:pt x="53619" y="506080"/>
                </a:lnTo>
                <a:lnTo>
                  <a:pt x="62323" y="513917"/>
                </a:lnTo>
                <a:lnTo>
                  <a:pt x="71936" y="521681"/>
                </a:lnTo>
                <a:lnTo>
                  <a:pt x="80884" y="528127"/>
                </a:lnTo>
                <a:lnTo>
                  <a:pt x="89389" y="533695"/>
                </a:lnTo>
                <a:lnTo>
                  <a:pt x="97600" y="538676"/>
                </a:lnTo>
                <a:lnTo>
                  <a:pt x="110109" y="544211"/>
                </a:lnTo>
                <a:lnTo>
                  <a:pt x="115223" y="545687"/>
                </a:lnTo>
                <a:lnTo>
                  <a:pt x="118632" y="545401"/>
                </a:lnTo>
                <a:lnTo>
                  <a:pt x="120905" y="543941"/>
                </a:lnTo>
                <a:lnTo>
                  <a:pt x="122420" y="541697"/>
                </a:lnTo>
                <a:lnTo>
                  <a:pt x="124700" y="540201"/>
                </a:lnTo>
                <a:lnTo>
                  <a:pt x="130620" y="538539"/>
                </a:lnTo>
                <a:lnTo>
                  <a:pt x="132707" y="536826"/>
                </a:lnTo>
                <a:lnTo>
                  <a:pt x="134098" y="534413"/>
                </a:lnTo>
                <a:lnTo>
                  <a:pt x="135026" y="531536"/>
                </a:lnTo>
                <a:lnTo>
                  <a:pt x="134374" y="527077"/>
                </a:lnTo>
                <a:lnTo>
                  <a:pt x="128659" y="509936"/>
                </a:lnTo>
                <a:lnTo>
                  <a:pt x="126401" y="494979"/>
                </a:lnTo>
                <a:lnTo>
                  <a:pt x="125873" y="482034"/>
                </a:lnTo>
                <a:lnTo>
                  <a:pt x="122252" y="467814"/>
                </a:lnTo>
                <a:lnTo>
                  <a:pt x="117679" y="453027"/>
                </a:lnTo>
                <a:lnTo>
                  <a:pt x="115647" y="437988"/>
                </a:lnTo>
                <a:lnTo>
                  <a:pt x="112565" y="430422"/>
                </a:lnTo>
                <a:lnTo>
                  <a:pt x="102367" y="415242"/>
                </a:lnTo>
                <a:lnTo>
                  <a:pt x="93551" y="401287"/>
                </a:lnTo>
                <a:lnTo>
                  <a:pt x="52780" y="332495"/>
                </a:lnTo>
                <a:lnTo>
                  <a:pt x="49063" y="328343"/>
                </a:lnTo>
                <a:lnTo>
                  <a:pt x="45316" y="325575"/>
                </a:lnTo>
                <a:lnTo>
                  <a:pt x="41547" y="323730"/>
                </a:lnTo>
                <a:lnTo>
                  <a:pt x="40305" y="322500"/>
                </a:lnTo>
                <a:lnTo>
                  <a:pt x="40747" y="321680"/>
                </a:lnTo>
                <a:lnTo>
                  <a:pt x="42312" y="321133"/>
                </a:lnTo>
                <a:lnTo>
                  <a:pt x="50581" y="320363"/>
                </a:lnTo>
                <a:lnTo>
                  <a:pt x="62838" y="322795"/>
                </a:lnTo>
                <a:lnTo>
                  <a:pt x="103549" y="332271"/>
                </a:lnTo>
                <a:lnTo>
                  <a:pt x="121010" y="337084"/>
                </a:lnTo>
                <a:lnTo>
                  <a:pt x="135190" y="341562"/>
                </a:lnTo>
                <a:lnTo>
                  <a:pt x="147183" y="345818"/>
                </a:lnTo>
                <a:lnTo>
                  <a:pt x="157719" y="349925"/>
                </a:lnTo>
                <a:lnTo>
                  <a:pt x="167283" y="353933"/>
                </a:lnTo>
                <a:lnTo>
                  <a:pt x="176199" y="357875"/>
                </a:lnTo>
                <a:lnTo>
                  <a:pt x="184683" y="360504"/>
                </a:lnTo>
                <a:lnTo>
                  <a:pt x="192879" y="362255"/>
                </a:lnTo>
                <a:lnTo>
                  <a:pt x="200883" y="363424"/>
                </a:lnTo>
                <a:lnTo>
                  <a:pt x="208759" y="365472"/>
                </a:lnTo>
                <a:lnTo>
                  <a:pt x="216549" y="368108"/>
                </a:lnTo>
                <a:lnTo>
                  <a:pt x="224283" y="371135"/>
                </a:lnTo>
                <a:lnTo>
                  <a:pt x="231979" y="374423"/>
                </a:lnTo>
                <a:lnTo>
                  <a:pt x="247303" y="381464"/>
                </a:lnTo>
                <a:lnTo>
                  <a:pt x="257486" y="387659"/>
                </a:lnTo>
                <a:lnTo>
                  <a:pt x="269354" y="395599"/>
                </a:lnTo>
                <a:lnTo>
                  <a:pt x="282346" y="404702"/>
                </a:lnTo>
                <a:lnTo>
                  <a:pt x="293548" y="412041"/>
                </a:lnTo>
                <a:lnTo>
                  <a:pt x="303555" y="418204"/>
                </a:lnTo>
                <a:lnTo>
                  <a:pt x="312767" y="423583"/>
                </a:lnTo>
                <a:lnTo>
                  <a:pt x="322718" y="430978"/>
                </a:lnTo>
                <a:lnTo>
                  <a:pt x="333162" y="439718"/>
                </a:lnTo>
                <a:lnTo>
                  <a:pt x="343935" y="449355"/>
                </a:lnTo>
                <a:lnTo>
                  <a:pt x="352387" y="458320"/>
                </a:lnTo>
                <a:lnTo>
                  <a:pt x="359291" y="466837"/>
                </a:lnTo>
                <a:lnTo>
                  <a:pt x="370350" y="480533"/>
                </a:lnTo>
                <a:lnTo>
                  <a:pt x="375077" y="484185"/>
                </a:lnTo>
                <a:lnTo>
                  <a:pt x="383716" y="489513"/>
                </a:lnTo>
                <a:lnTo>
                  <a:pt x="395719" y="498383"/>
                </a:lnTo>
                <a:lnTo>
                  <a:pt x="403473" y="500903"/>
                </a:lnTo>
                <a:lnTo>
                  <a:pt x="404779" y="502845"/>
                </a:lnTo>
                <a:lnTo>
                  <a:pt x="404380" y="505410"/>
                </a:lnTo>
                <a:lnTo>
                  <a:pt x="402843" y="508390"/>
                </a:lnTo>
                <a:lnTo>
                  <a:pt x="400549" y="510376"/>
                </a:lnTo>
                <a:lnTo>
                  <a:pt x="397750" y="511701"/>
                </a:lnTo>
                <a:lnTo>
                  <a:pt x="390199" y="513826"/>
                </a:lnTo>
                <a:lnTo>
                  <a:pt x="385780" y="510730"/>
                </a:lnTo>
                <a:lnTo>
                  <a:pt x="382823" y="508127"/>
                </a:lnTo>
                <a:lnTo>
                  <a:pt x="379582" y="506391"/>
                </a:lnTo>
                <a:lnTo>
                  <a:pt x="368953" y="502678"/>
                </a:lnTo>
                <a:lnTo>
                  <a:pt x="361521" y="497309"/>
                </a:lnTo>
                <a:lnTo>
                  <a:pt x="353984" y="487302"/>
                </a:lnTo>
                <a:lnTo>
                  <a:pt x="342601" y="470775"/>
                </a:lnTo>
                <a:lnTo>
                  <a:pt x="331182" y="454343"/>
                </a:lnTo>
                <a:lnTo>
                  <a:pt x="309173" y="417407"/>
                </a:lnTo>
                <a:lnTo>
                  <a:pt x="298732" y="397651"/>
                </a:lnTo>
                <a:lnTo>
                  <a:pt x="289232" y="378130"/>
                </a:lnTo>
                <a:lnTo>
                  <a:pt x="280358" y="358767"/>
                </a:lnTo>
                <a:lnTo>
                  <a:pt x="273172" y="342048"/>
                </a:lnTo>
                <a:lnTo>
                  <a:pt x="267112" y="327092"/>
                </a:lnTo>
                <a:lnTo>
                  <a:pt x="261801" y="313311"/>
                </a:lnTo>
                <a:lnTo>
                  <a:pt x="254451" y="291424"/>
                </a:lnTo>
                <a:lnTo>
                  <a:pt x="236124" y="233238"/>
                </a:lnTo>
                <a:lnTo>
                  <a:pt x="229713" y="208832"/>
                </a:lnTo>
                <a:lnTo>
                  <a:pt x="225439" y="188751"/>
                </a:lnTo>
                <a:lnTo>
                  <a:pt x="222589" y="171554"/>
                </a:lnTo>
                <a:lnTo>
                  <a:pt x="218150" y="151199"/>
                </a:lnTo>
                <a:lnTo>
                  <a:pt x="212650" y="128739"/>
                </a:lnTo>
                <a:lnTo>
                  <a:pt x="206444" y="104876"/>
                </a:lnTo>
                <a:lnTo>
                  <a:pt x="202306" y="86427"/>
                </a:lnTo>
                <a:lnTo>
                  <a:pt x="199547" y="71588"/>
                </a:lnTo>
                <a:lnTo>
                  <a:pt x="197708" y="59155"/>
                </a:lnTo>
                <a:lnTo>
                  <a:pt x="195212" y="48326"/>
                </a:lnTo>
                <a:lnTo>
                  <a:pt x="192279" y="38568"/>
                </a:lnTo>
                <a:lnTo>
                  <a:pt x="186902" y="22221"/>
                </a:lnTo>
                <a:lnTo>
                  <a:pt x="184512" y="10722"/>
                </a:lnTo>
                <a:lnTo>
                  <a:pt x="182605" y="7148"/>
                </a:lnTo>
                <a:lnTo>
                  <a:pt x="180064" y="4765"/>
                </a:lnTo>
                <a:lnTo>
                  <a:pt x="17117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"/>
          <p:cNvSpPr/>
          <p:nvPr/>
        </p:nvSpPr>
        <p:spPr>
          <a:xfrm>
            <a:off x="3612273" y="4789244"/>
            <a:ext cx="491098" cy="651436"/>
          </a:xfrm>
          <a:custGeom>
            <a:avLst/>
            <a:gdLst/>
            <a:ahLst/>
            <a:cxnLst/>
            <a:rect l="0" t="0" r="0" b="0"/>
            <a:pathLst>
              <a:path w="491098" h="651436">
                <a:moveTo>
                  <a:pt x="285356" y="651435"/>
                </a:moveTo>
                <a:lnTo>
                  <a:pt x="303560" y="645368"/>
                </a:lnTo>
                <a:lnTo>
                  <a:pt x="315884" y="639002"/>
                </a:lnTo>
                <a:lnTo>
                  <a:pt x="329962" y="628278"/>
                </a:lnTo>
                <a:lnTo>
                  <a:pt x="334143" y="624567"/>
                </a:lnTo>
                <a:lnTo>
                  <a:pt x="336931" y="620823"/>
                </a:lnTo>
                <a:lnTo>
                  <a:pt x="343395" y="606946"/>
                </a:lnTo>
                <a:lnTo>
                  <a:pt x="353908" y="589752"/>
                </a:lnTo>
                <a:lnTo>
                  <a:pt x="360274" y="569411"/>
                </a:lnTo>
                <a:lnTo>
                  <a:pt x="361972" y="558652"/>
                </a:lnTo>
                <a:lnTo>
                  <a:pt x="363857" y="539925"/>
                </a:lnTo>
                <a:lnTo>
                  <a:pt x="364361" y="531375"/>
                </a:lnTo>
                <a:lnTo>
                  <a:pt x="363426" y="519326"/>
                </a:lnTo>
                <a:lnTo>
                  <a:pt x="361533" y="504942"/>
                </a:lnTo>
                <a:lnTo>
                  <a:pt x="359001" y="489003"/>
                </a:lnTo>
                <a:lnTo>
                  <a:pt x="356043" y="474567"/>
                </a:lnTo>
                <a:lnTo>
                  <a:pt x="352801" y="461133"/>
                </a:lnTo>
                <a:lnTo>
                  <a:pt x="349369" y="448367"/>
                </a:lnTo>
                <a:lnTo>
                  <a:pt x="342170" y="424023"/>
                </a:lnTo>
                <a:lnTo>
                  <a:pt x="338472" y="412197"/>
                </a:lnTo>
                <a:lnTo>
                  <a:pt x="333467" y="400503"/>
                </a:lnTo>
                <a:lnTo>
                  <a:pt x="327590" y="388897"/>
                </a:lnTo>
                <a:lnTo>
                  <a:pt x="321133" y="377350"/>
                </a:lnTo>
                <a:lnTo>
                  <a:pt x="315557" y="365842"/>
                </a:lnTo>
                <a:lnTo>
                  <a:pt x="310570" y="354360"/>
                </a:lnTo>
                <a:lnTo>
                  <a:pt x="305976" y="342895"/>
                </a:lnTo>
                <a:lnTo>
                  <a:pt x="294097" y="323383"/>
                </a:lnTo>
                <a:lnTo>
                  <a:pt x="279081" y="304974"/>
                </a:lnTo>
                <a:lnTo>
                  <a:pt x="269743" y="294731"/>
                </a:lnTo>
                <a:lnTo>
                  <a:pt x="259708" y="284093"/>
                </a:lnTo>
                <a:lnTo>
                  <a:pt x="247937" y="270650"/>
                </a:lnTo>
                <a:lnTo>
                  <a:pt x="221313" y="238781"/>
                </a:lnTo>
                <a:lnTo>
                  <a:pt x="207100" y="222662"/>
                </a:lnTo>
                <a:lnTo>
                  <a:pt x="177763" y="191206"/>
                </a:lnTo>
                <a:lnTo>
                  <a:pt x="165367" y="179516"/>
                </a:lnTo>
                <a:lnTo>
                  <a:pt x="154564" y="170452"/>
                </a:lnTo>
                <a:lnTo>
                  <a:pt x="144821" y="163140"/>
                </a:lnTo>
                <a:lnTo>
                  <a:pt x="135786" y="158266"/>
                </a:lnTo>
                <a:lnTo>
                  <a:pt x="127223" y="155015"/>
                </a:lnTo>
                <a:lnTo>
                  <a:pt x="118974" y="152849"/>
                </a:lnTo>
                <a:lnTo>
                  <a:pt x="110935" y="150134"/>
                </a:lnTo>
                <a:lnTo>
                  <a:pt x="103036" y="147055"/>
                </a:lnTo>
                <a:lnTo>
                  <a:pt x="88755" y="141517"/>
                </a:lnTo>
                <a:lnTo>
                  <a:pt x="78175" y="139055"/>
                </a:lnTo>
                <a:lnTo>
                  <a:pt x="65853" y="137961"/>
                </a:lnTo>
                <a:lnTo>
                  <a:pt x="51909" y="137474"/>
                </a:lnTo>
                <a:lnTo>
                  <a:pt x="37246" y="137258"/>
                </a:lnTo>
                <a:lnTo>
                  <a:pt x="22262" y="140549"/>
                </a:lnTo>
                <a:lnTo>
                  <a:pt x="14710" y="143205"/>
                </a:lnTo>
                <a:lnTo>
                  <a:pt x="9676" y="146245"/>
                </a:lnTo>
                <a:lnTo>
                  <a:pt x="6319" y="149542"/>
                </a:lnTo>
                <a:lnTo>
                  <a:pt x="933" y="157890"/>
                </a:lnTo>
                <a:lnTo>
                  <a:pt x="196" y="162419"/>
                </a:lnTo>
                <a:lnTo>
                  <a:pt x="0" y="165404"/>
                </a:lnTo>
                <a:lnTo>
                  <a:pt x="3168" y="175495"/>
                </a:lnTo>
                <a:lnTo>
                  <a:pt x="8809" y="187177"/>
                </a:lnTo>
                <a:lnTo>
                  <a:pt x="15550" y="196602"/>
                </a:lnTo>
                <a:lnTo>
                  <a:pt x="22935" y="204703"/>
                </a:lnTo>
                <a:lnTo>
                  <a:pt x="55061" y="237835"/>
                </a:lnTo>
                <a:lnTo>
                  <a:pt x="73359" y="256370"/>
                </a:lnTo>
                <a:lnTo>
                  <a:pt x="83065" y="267408"/>
                </a:lnTo>
                <a:lnTo>
                  <a:pt x="93346" y="279847"/>
                </a:lnTo>
                <a:lnTo>
                  <a:pt x="104009" y="293220"/>
                </a:lnTo>
                <a:lnTo>
                  <a:pt x="113658" y="303406"/>
                </a:lnTo>
                <a:lnTo>
                  <a:pt x="122631" y="311465"/>
                </a:lnTo>
                <a:lnTo>
                  <a:pt x="131153" y="318108"/>
                </a:lnTo>
                <a:lnTo>
                  <a:pt x="140644" y="325077"/>
                </a:lnTo>
                <a:lnTo>
                  <a:pt x="161350" y="339594"/>
                </a:lnTo>
                <a:lnTo>
                  <a:pt x="173476" y="347021"/>
                </a:lnTo>
                <a:lnTo>
                  <a:pt x="186639" y="354513"/>
                </a:lnTo>
                <a:lnTo>
                  <a:pt x="200495" y="362047"/>
                </a:lnTo>
                <a:lnTo>
                  <a:pt x="216082" y="369610"/>
                </a:lnTo>
                <a:lnTo>
                  <a:pt x="232824" y="377192"/>
                </a:lnTo>
                <a:lnTo>
                  <a:pt x="264549" y="391119"/>
                </a:lnTo>
                <a:lnTo>
                  <a:pt x="287115" y="401543"/>
                </a:lnTo>
                <a:lnTo>
                  <a:pt x="296689" y="404830"/>
                </a:lnTo>
                <a:lnTo>
                  <a:pt x="305611" y="407022"/>
                </a:lnTo>
                <a:lnTo>
                  <a:pt x="314100" y="408483"/>
                </a:lnTo>
                <a:lnTo>
                  <a:pt x="326918" y="410107"/>
                </a:lnTo>
                <a:lnTo>
                  <a:pt x="332114" y="410540"/>
                </a:lnTo>
                <a:lnTo>
                  <a:pt x="344661" y="407634"/>
                </a:lnTo>
                <a:lnTo>
                  <a:pt x="359974" y="400839"/>
                </a:lnTo>
                <a:lnTo>
                  <a:pt x="369392" y="395471"/>
                </a:lnTo>
                <a:lnTo>
                  <a:pt x="379480" y="389353"/>
                </a:lnTo>
                <a:lnTo>
                  <a:pt x="394076" y="379168"/>
                </a:lnTo>
                <a:lnTo>
                  <a:pt x="404796" y="370407"/>
                </a:lnTo>
                <a:lnTo>
                  <a:pt x="413794" y="362281"/>
                </a:lnTo>
                <a:lnTo>
                  <a:pt x="426000" y="344498"/>
                </a:lnTo>
                <a:lnTo>
                  <a:pt x="430415" y="327059"/>
                </a:lnTo>
                <a:lnTo>
                  <a:pt x="432377" y="307878"/>
                </a:lnTo>
                <a:lnTo>
                  <a:pt x="433249" y="290886"/>
                </a:lnTo>
                <a:lnTo>
                  <a:pt x="433740" y="254905"/>
                </a:lnTo>
                <a:lnTo>
                  <a:pt x="431269" y="238492"/>
                </a:lnTo>
                <a:lnTo>
                  <a:pt x="427081" y="219930"/>
                </a:lnTo>
                <a:lnTo>
                  <a:pt x="421750" y="199935"/>
                </a:lnTo>
                <a:lnTo>
                  <a:pt x="415655" y="181525"/>
                </a:lnTo>
                <a:lnTo>
                  <a:pt x="409053" y="164172"/>
                </a:lnTo>
                <a:lnTo>
                  <a:pt x="402111" y="147523"/>
                </a:lnTo>
                <a:lnTo>
                  <a:pt x="394943" y="131344"/>
                </a:lnTo>
                <a:lnTo>
                  <a:pt x="380205" y="99820"/>
                </a:lnTo>
                <a:lnTo>
                  <a:pt x="371449" y="84302"/>
                </a:lnTo>
                <a:lnTo>
                  <a:pt x="361801" y="68876"/>
                </a:lnTo>
                <a:lnTo>
                  <a:pt x="351560" y="53513"/>
                </a:lnTo>
                <a:lnTo>
                  <a:pt x="343462" y="42000"/>
                </a:lnTo>
                <a:lnTo>
                  <a:pt x="331078" y="25822"/>
                </a:lnTo>
                <a:lnTo>
                  <a:pt x="316966" y="9574"/>
                </a:lnTo>
                <a:lnTo>
                  <a:pt x="312780" y="6358"/>
                </a:lnTo>
                <a:lnTo>
                  <a:pt x="304741" y="2784"/>
                </a:lnTo>
                <a:lnTo>
                  <a:pt x="293076" y="773"/>
                </a:lnTo>
                <a:lnTo>
                  <a:pt x="279026" y="93"/>
                </a:lnTo>
                <a:lnTo>
                  <a:pt x="276193" y="0"/>
                </a:lnTo>
                <a:lnTo>
                  <a:pt x="271547" y="3345"/>
                </a:lnTo>
                <a:lnTo>
                  <a:pt x="268530" y="6015"/>
                </a:lnTo>
                <a:lnTo>
                  <a:pt x="266519" y="9065"/>
                </a:lnTo>
                <a:lnTo>
                  <a:pt x="264284" y="15841"/>
                </a:lnTo>
                <a:lnTo>
                  <a:pt x="264958" y="20696"/>
                </a:lnTo>
                <a:lnTo>
                  <a:pt x="271975" y="39664"/>
                </a:lnTo>
                <a:lnTo>
                  <a:pt x="278563" y="53994"/>
                </a:lnTo>
                <a:lnTo>
                  <a:pt x="284637" y="65181"/>
                </a:lnTo>
                <a:lnTo>
                  <a:pt x="301547" y="94545"/>
                </a:lnTo>
                <a:lnTo>
                  <a:pt x="310120" y="107455"/>
                </a:lnTo>
                <a:lnTo>
                  <a:pt x="318375" y="118602"/>
                </a:lnTo>
                <a:lnTo>
                  <a:pt x="326419" y="128573"/>
                </a:lnTo>
                <a:lnTo>
                  <a:pt x="336862" y="140300"/>
                </a:lnTo>
                <a:lnTo>
                  <a:pt x="362011" y="166878"/>
                </a:lnTo>
                <a:lnTo>
                  <a:pt x="372019" y="175997"/>
                </a:lnTo>
                <a:lnTo>
                  <a:pt x="386527" y="186130"/>
                </a:lnTo>
                <a:lnTo>
                  <a:pt x="397208" y="190633"/>
                </a:lnTo>
                <a:lnTo>
                  <a:pt x="410361" y="193168"/>
                </a:lnTo>
                <a:lnTo>
                  <a:pt x="422302" y="193919"/>
                </a:lnTo>
                <a:lnTo>
                  <a:pt x="433883" y="194142"/>
                </a:lnTo>
                <a:lnTo>
                  <a:pt x="437714" y="194173"/>
                </a:lnTo>
                <a:lnTo>
                  <a:pt x="441538" y="192924"/>
                </a:lnTo>
                <a:lnTo>
                  <a:pt x="449174" y="188149"/>
                </a:lnTo>
                <a:lnTo>
                  <a:pt x="464424" y="174736"/>
                </a:lnTo>
                <a:lnTo>
                  <a:pt x="472045" y="167365"/>
                </a:lnTo>
                <a:lnTo>
                  <a:pt x="474586" y="162352"/>
                </a:lnTo>
                <a:lnTo>
                  <a:pt x="478161" y="144431"/>
                </a:lnTo>
                <a:lnTo>
                  <a:pt x="480490" y="126703"/>
                </a:lnTo>
                <a:lnTo>
                  <a:pt x="485536" y="104108"/>
                </a:lnTo>
                <a:lnTo>
                  <a:pt x="488625" y="87292"/>
                </a:lnTo>
                <a:lnTo>
                  <a:pt x="490364" y="70685"/>
                </a:lnTo>
                <a:lnTo>
                  <a:pt x="491097" y="570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3"/>
          <p:cNvSpPr/>
          <p:nvPr/>
        </p:nvSpPr>
        <p:spPr>
          <a:xfrm>
            <a:off x="3962668" y="4366259"/>
            <a:ext cx="584347" cy="651410"/>
          </a:xfrm>
          <a:custGeom>
            <a:avLst/>
            <a:gdLst/>
            <a:ahLst/>
            <a:cxnLst/>
            <a:rect l="0" t="0" r="0" b="0"/>
            <a:pathLst>
              <a:path w="584347" h="651410">
                <a:moveTo>
                  <a:pt x="37832" y="240030"/>
                </a:moveTo>
                <a:lnTo>
                  <a:pt x="19628" y="246099"/>
                </a:lnTo>
                <a:lnTo>
                  <a:pt x="7305" y="252464"/>
                </a:lnTo>
                <a:lnTo>
                  <a:pt x="2240" y="255939"/>
                </a:lnTo>
                <a:lnTo>
                  <a:pt x="134" y="259526"/>
                </a:lnTo>
                <a:lnTo>
                  <a:pt x="0" y="263188"/>
                </a:lnTo>
                <a:lnTo>
                  <a:pt x="8910" y="290325"/>
                </a:lnTo>
                <a:lnTo>
                  <a:pt x="13470" y="301500"/>
                </a:lnTo>
                <a:lnTo>
                  <a:pt x="19051" y="314030"/>
                </a:lnTo>
                <a:lnTo>
                  <a:pt x="25311" y="327464"/>
                </a:lnTo>
                <a:lnTo>
                  <a:pt x="33295" y="342769"/>
                </a:lnTo>
                <a:lnTo>
                  <a:pt x="52325" y="376709"/>
                </a:lnTo>
                <a:lnTo>
                  <a:pt x="61464" y="392109"/>
                </a:lnTo>
                <a:lnTo>
                  <a:pt x="78391" y="419381"/>
                </a:lnTo>
                <a:lnTo>
                  <a:pt x="94382" y="437428"/>
                </a:lnTo>
                <a:lnTo>
                  <a:pt x="108685" y="449683"/>
                </a:lnTo>
                <a:lnTo>
                  <a:pt x="123877" y="463722"/>
                </a:lnTo>
                <a:lnTo>
                  <a:pt x="132377" y="471952"/>
                </a:lnTo>
                <a:lnTo>
                  <a:pt x="136422" y="474655"/>
                </a:lnTo>
                <a:lnTo>
                  <a:pt x="144303" y="477658"/>
                </a:lnTo>
                <a:lnTo>
                  <a:pt x="148183" y="477189"/>
                </a:lnTo>
                <a:lnTo>
                  <a:pt x="152039" y="475606"/>
                </a:lnTo>
                <a:lnTo>
                  <a:pt x="155880" y="473281"/>
                </a:lnTo>
                <a:lnTo>
                  <a:pt x="163534" y="463924"/>
                </a:lnTo>
                <a:lnTo>
                  <a:pt x="169899" y="452569"/>
                </a:lnTo>
                <a:lnTo>
                  <a:pt x="172728" y="443288"/>
                </a:lnTo>
                <a:lnTo>
                  <a:pt x="170599" y="428157"/>
                </a:lnTo>
                <a:lnTo>
                  <a:pt x="158884" y="381331"/>
                </a:lnTo>
                <a:lnTo>
                  <a:pt x="151746" y="362944"/>
                </a:lnTo>
                <a:lnTo>
                  <a:pt x="145610" y="350539"/>
                </a:lnTo>
                <a:lnTo>
                  <a:pt x="140886" y="336415"/>
                </a:lnTo>
                <a:lnTo>
                  <a:pt x="135280" y="328165"/>
                </a:lnTo>
                <a:lnTo>
                  <a:pt x="118916" y="310312"/>
                </a:lnTo>
                <a:lnTo>
                  <a:pt x="95625" y="286476"/>
                </a:lnTo>
                <a:lnTo>
                  <a:pt x="91600" y="282425"/>
                </a:lnTo>
                <a:lnTo>
                  <a:pt x="86378" y="279723"/>
                </a:lnTo>
                <a:lnTo>
                  <a:pt x="68161" y="274651"/>
                </a:lnTo>
                <a:lnTo>
                  <a:pt x="52001" y="264690"/>
                </a:lnTo>
                <a:lnTo>
                  <a:pt x="52358" y="264090"/>
                </a:lnTo>
                <a:lnTo>
                  <a:pt x="56141" y="263424"/>
                </a:lnTo>
                <a:lnTo>
                  <a:pt x="72526" y="262961"/>
                </a:lnTo>
                <a:lnTo>
                  <a:pt x="76201" y="262937"/>
                </a:lnTo>
                <a:lnTo>
                  <a:pt x="79922" y="264192"/>
                </a:lnTo>
                <a:lnTo>
                  <a:pt x="93765" y="272025"/>
                </a:lnTo>
                <a:lnTo>
                  <a:pt x="110951" y="278803"/>
                </a:lnTo>
                <a:lnTo>
                  <a:pt x="131289" y="286050"/>
                </a:lnTo>
                <a:lnTo>
                  <a:pt x="142046" y="289760"/>
                </a:lnTo>
                <a:lnTo>
                  <a:pt x="151758" y="293503"/>
                </a:lnTo>
                <a:lnTo>
                  <a:pt x="169322" y="301049"/>
                </a:lnTo>
                <a:lnTo>
                  <a:pt x="185595" y="308637"/>
                </a:lnTo>
                <a:lnTo>
                  <a:pt x="193491" y="312438"/>
                </a:lnTo>
                <a:lnTo>
                  <a:pt x="205105" y="318782"/>
                </a:lnTo>
                <a:lnTo>
                  <a:pt x="247978" y="343374"/>
                </a:lnTo>
                <a:lnTo>
                  <a:pt x="269237" y="354964"/>
                </a:lnTo>
                <a:lnTo>
                  <a:pt x="279731" y="361103"/>
                </a:lnTo>
                <a:lnTo>
                  <a:pt x="311436" y="380608"/>
                </a:lnTo>
                <a:lnTo>
                  <a:pt x="329190" y="390563"/>
                </a:lnTo>
                <a:lnTo>
                  <a:pt x="338750" y="396265"/>
                </a:lnTo>
                <a:lnTo>
                  <a:pt x="359534" y="409375"/>
                </a:lnTo>
                <a:lnTo>
                  <a:pt x="395017" y="433828"/>
                </a:lnTo>
                <a:lnTo>
                  <a:pt x="416925" y="449239"/>
                </a:lnTo>
                <a:lnTo>
                  <a:pt x="436610" y="464593"/>
                </a:lnTo>
                <a:lnTo>
                  <a:pt x="454815" y="479909"/>
                </a:lnTo>
                <a:lnTo>
                  <a:pt x="494545" y="515575"/>
                </a:lnTo>
                <a:lnTo>
                  <a:pt x="510055" y="530135"/>
                </a:lnTo>
                <a:lnTo>
                  <a:pt x="544096" y="563565"/>
                </a:lnTo>
                <a:lnTo>
                  <a:pt x="561288" y="581944"/>
                </a:lnTo>
                <a:lnTo>
                  <a:pt x="572236" y="599430"/>
                </a:lnTo>
                <a:lnTo>
                  <a:pt x="581689" y="612655"/>
                </a:lnTo>
                <a:lnTo>
                  <a:pt x="584346" y="620695"/>
                </a:lnTo>
                <a:lnTo>
                  <a:pt x="583785" y="625887"/>
                </a:lnTo>
                <a:lnTo>
                  <a:pt x="579774" y="638429"/>
                </a:lnTo>
                <a:lnTo>
                  <a:pt x="576927" y="642789"/>
                </a:lnTo>
                <a:lnTo>
                  <a:pt x="573758" y="645696"/>
                </a:lnTo>
                <a:lnTo>
                  <a:pt x="570376" y="647634"/>
                </a:lnTo>
                <a:lnTo>
                  <a:pt x="563231" y="649788"/>
                </a:lnTo>
                <a:lnTo>
                  <a:pt x="548296" y="651170"/>
                </a:lnTo>
                <a:lnTo>
                  <a:pt x="530851" y="651409"/>
                </a:lnTo>
                <a:lnTo>
                  <a:pt x="516878" y="648079"/>
                </a:lnTo>
                <a:lnTo>
                  <a:pt x="503471" y="642365"/>
                </a:lnTo>
                <a:lnTo>
                  <a:pt x="493279" y="635593"/>
                </a:lnTo>
                <a:lnTo>
                  <a:pt x="470969" y="621576"/>
                </a:lnTo>
                <a:lnTo>
                  <a:pt x="456130" y="612504"/>
                </a:lnTo>
                <a:lnTo>
                  <a:pt x="441157" y="601376"/>
                </a:lnTo>
                <a:lnTo>
                  <a:pt x="426095" y="588878"/>
                </a:lnTo>
                <a:lnTo>
                  <a:pt x="398353" y="563984"/>
                </a:lnTo>
                <a:lnTo>
                  <a:pt x="377557" y="544453"/>
                </a:lnTo>
                <a:lnTo>
                  <a:pt x="367185" y="530609"/>
                </a:lnTo>
                <a:lnTo>
                  <a:pt x="356461" y="513759"/>
                </a:lnTo>
                <a:lnTo>
                  <a:pt x="345501" y="494906"/>
                </a:lnTo>
                <a:lnTo>
                  <a:pt x="326550" y="463798"/>
                </a:lnTo>
                <a:lnTo>
                  <a:pt x="317940" y="450169"/>
                </a:lnTo>
                <a:lnTo>
                  <a:pt x="308391" y="432193"/>
                </a:lnTo>
                <a:lnTo>
                  <a:pt x="298214" y="411319"/>
                </a:lnTo>
                <a:lnTo>
                  <a:pt x="287620" y="388513"/>
                </a:lnTo>
                <a:lnTo>
                  <a:pt x="279287" y="368229"/>
                </a:lnTo>
                <a:lnTo>
                  <a:pt x="272462" y="349626"/>
                </a:lnTo>
                <a:lnTo>
                  <a:pt x="266642" y="332144"/>
                </a:lnTo>
                <a:lnTo>
                  <a:pt x="253402" y="289013"/>
                </a:lnTo>
                <a:lnTo>
                  <a:pt x="246315" y="265066"/>
                </a:lnTo>
                <a:lnTo>
                  <a:pt x="239051" y="233860"/>
                </a:lnTo>
                <a:lnTo>
                  <a:pt x="231667" y="197817"/>
                </a:lnTo>
                <a:lnTo>
                  <a:pt x="224206" y="158548"/>
                </a:lnTo>
                <a:lnTo>
                  <a:pt x="219231" y="129829"/>
                </a:lnTo>
                <a:lnTo>
                  <a:pt x="215914" y="108143"/>
                </a:lnTo>
                <a:lnTo>
                  <a:pt x="213703" y="91145"/>
                </a:lnTo>
                <a:lnTo>
                  <a:pt x="210959" y="76004"/>
                </a:lnTo>
                <a:lnTo>
                  <a:pt x="207860" y="62099"/>
                </a:lnTo>
                <a:lnTo>
                  <a:pt x="204524" y="49019"/>
                </a:lnTo>
                <a:lnTo>
                  <a:pt x="200817" y="31100"/>
                </a:lnTo>
                <a:lnTo>
                  <a:pt x="198730" y="13872"/>
                </a:lnTo>
                <a:lnTo>
                  <a:pt x="19785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"/>
          <p:cNvSpPr/>
          <p:nvPr/>
        </p:nvSpPr>
        <p:spPr>
          <a:xfrm>
            <a:off x="2539048" y="5875019"/>
            <a:ext cx="259018" cy="466843"/>
          </a:xfrm>
          <a:custGeom>
            <a:avLst/>
            <a:gdLst/>
            <a:ahLst/>
            <a:cxnLst/>
            <a:rect l="0" t="0" r="0" b="0"/>
            <a:pathLst>
              <a:path w="259018" h="466843">
                <a:moveTo>
                  <a:pt x="9841" y="0"/>
                </a:moveTo>
                <a:lnTo>
                  <a:pt x="3774" y="12136"/>
                </a:lnTo>
                <a:lnTo>
                  <a:pt x="795" y="21480"/>
                </a:lnTo>
                <a:lnTo>
                  <a:pt x="0" y="25751"/>
                </a:lnTo>
                <a:lnTo>
                  <a:pt x="2504" y="37268"/>
                </a:lnTo>
                <a:lnTo>
                  <a:pt x="4950" y="43895"/>
                </a:lnTo>
                <a:lnTo>
                  <a:pt x="7850" y="54664"/>
                </a:lnTo>
                <a:lnTo>
                  <a:pt x="11054" y="68193"/>
                </a:lnTo>
                <a:lnTo>
                  <a:pt x="21631" y="117572"/>
                </a:lnTo>
                <a:lnTo>
                  <a:pt x="25321" y="135531"/>
                </a:lnTo>
                <a:lnTo>
                  <a:pt x="27781" y="153855"/>
                </a:lnTo>
                <a:lnTo>
                  <a:pt x="29421" y="172420"/>
                </a:lnTo>
                <a:lnTo>
                  <a:pt x="30515" y="191147"/>
                </a:lnTo>
                <a:lnTo>
                  <a:pt x="32514" y="207441"/>
                </a:lnTo>
                <a:lnTo>
                  <a:pt x="35116" y="222115"/>
                </a:lnTo>
                <a:lnTo>
                  <a:pt x="38122" y="235706"/>
                </a:lnTo>
                <a:lnTo>
                  <a:pt x="48234" y="274516"/>
                </a:lnTo>
                <a:lnTo>
                  <a:pt x="54486" y="297310"/>
                </a:lnTo>
                <a:lnTo>
                  <a:pt x="58655" y="313777"/>
                </a:lnTo>
                <a:lnTo>
                  <a:pt x="61434" y="326024"/>
                </a:lnTo>
                <a:lnTo>
                  <a:pt x="63286" y="335460"/>
                </a:lnTo>
                <a:lnTo>
                  <a:pt x="64521" y="346830"/>
                </a:lnTo>
                <a:lnTo>
                  <a:pt x="65345" y="359490"/>
                </a:lnTo>
                <a:lnTo>
                  <a:pt x="66260" y="384564"/>
                </a:lnTo>
                <a:lnTo>
                  <a:pt x="66666" y="404174"/>
                </a:lnTo>
                <a:lnTo>
                  <a:pt x="65505" y="410419"/>
                </a:lnTo>
                <a:lnTo>
                  <a:pt x="63460" y="414583"/>
                </a:lnTo>
                <a:lnTo>
                  <a:pt x="60827" y="417359"/>
                </a:lnTo>
                <a:lnTo>
                  <a:pt x="57802" y="419209"/>
                </a:lnTo>
                <a:lnTo>
                  <a:pt x="51054" y="421265"/>
                </a:lnTo>
                <a:lnTo>
                  <a:pt x="46183" y="422423"/>
                </a:lnTo>
                <a:lnTo>
                  <a:pt x="45499" y="421316"/>
                </a:lnTo>
                <a:lnTo>
                  <a:pt x="44739" y="416698"/>
                </a:lnTo>
                <a:lnTo>
                  <a:pt x="41015" y="410413"/>
                </a:lnTo>
                <a:lnTo>
                  <a:pt x="38244" y="406958"/>
                </a:lnTo>
                <a:lnTo>
                  <a:pt x="35165" y="392961"/>
                </a:lnTo>
                <a:lnTo>
                  <a:pt x="34344" y="383894"/>
                </a:lnTo>
                <a:lnTo>
                  <a:pt x="33796" y="375309"/>
                </a:lnTo>
                <a:lnTo>
                  <a:pt x="33188" y="358998"/>
                </a:lnTo>
                <a:lnTo>
                  <a:pt x="32846" y="341602"/>
                </a:lnTo>
                <a:lnTo>
                  <a:pt x="34068" y="329335"/>
                </a:lnTo>
                <a:lnTo>
                  <a:pt x="38812" y="291997"/>
                </a:lnTo>
                <a:lnTo>
                  <a:pt x="41855" y="277215"/>
                </a:lnTo>
                <a:lnTo>
                  <a:pt x="45154" y="266091"/>
                </a:lnTo>
                <a:lnTo>
                  <a:pt x="48623" y="257403"/>
                </a:lnTo>
                <a:lnTo>
                  <a:pt x="53476" y="247803"/>
                </a:lnTo>
                <a:lnTo>
                  <a:pt x="59251" y="237592"/>
                </a:lnTo>
                <a:lnTo>
                  <a:pt x="65641" y="226975"/>
                </a:lnTo>
                <a:lnTo>
                  <a:pt x="71171" y="217357"/>
                </a:lnTo>
                <a:lnTo>
                  <a:pt x="80703" y="199896"/>
                </a:lnTo>
                <a:lnTo>
                  <a:pt x="85022" y="192954"/>
                </a:lnTo>
                <a:lnTo>
                  <a:pt x="89172" y="187056"/>
                </a:lnTo>
                <a:lnTo>
                  <a:pt x="93208" y="181854"/>
                </a:lnTo>
                <a:lnTo>
                  <a:pt x="98440" y="178386"/>
                </a:lnTo>
                <a:lnTo>
                  <a:pt x="104467" y="176074"/>
                </a:lnTo>
                <a:lnTo>
                  <a:pt x="111025" y="174533"/>
                </a:lnTo>
                <a:lnTo>
                  <a:pt x="116667" y="172236"/>
                </a:lnTo>
                <a:lnTo>
                  <a:pt x="121699" y="169434"/>
                </a:lnTo>
                <a:lnTo>
                  <a:pt x="126323" y="166296"/>
                </a:lnTo>
                <a:lnTo>
                  <a:pt x="133216" y="164204"/>
                </a:lnTo>
                <a:lnTo>
                  <a:pt x="141621" y="162810"/>
                </a:lnTo>
                <a:lnTo>
                  <a:pt x="151035" y="161880"/>
                </a:lnTo>
                <a:lnTo>
                  <a:pt x="158580" y="162530"/>
                </a:lnTo>
                <a:lnTo>
                  <a:pt x="164881" y="164233"/>
                </a:lnTo>
                <a:lnTo>
                  <a:pt x="170351" y="166639"/>
                </a:lnTo>
                <a:lnTo>
                  <a:pt x="177808" y="169513"/>
                </a:lnTo>
                <a:lnTo>
                  <a:pt x="196253" y="176093"/>
                </a:lnTo>
                <a:lnTo>
                  <a:pt x="203966" y="179625"/>
                </a:lnTo>
                <a:lnTo>
                  <a:pt x="210378" y="183250"/>
                </a:lnTo>
                <a:lnTo>
                  <a:pt x="215922" y="186937"/>
                </a:lnTo>
                <a:lnTo>
                  <a:pt x="220889" y="190665"/>
                </a:lnTo>
                <a:lnTo>
                  <a:pt x="225470" y="194420"/>
                </a:lnTo>
                <a:lnTo>
                  <a:pt x="229794" y="198194"/>
                </a:lnTo>
                <a:lnTo>
                  <a:pt x="233946" y="205789"/>
                </a:lnTo>
                <a:lnTo>
                  <a:pt x="237985" y="215933"/>
                </a:lnTo>
                <a:lnTo>
                  <a:pt x="241947" y="227776"/>
                </a:lnTo>
                <a:lnTo>
                  <a:pt x="245859" y="238210"/>
                </a:lnTo>
                <a:lnTo>
                  <a:pt x="249736" y="247707"/>
                </a:lnTo>
                <a:lnTo>
                  <a:pt x="253592" y="256578"/>
                </a:lnTo>
                <a:lnTo>
                  <a:pt x="256162" y="265032"/>
                </a:lnTo>
                <a:lnTo>
                  <a:pt x="257875" y="273208"/>
                </a:lnTo>
                <a:lnTo>
                  <a:pt x="259017" y="281199"/>
                </a:lnTo>
                <a:lnTo>
                  <a:pt x="258509" y="289066"/>
                </a:lnTo>
                <a:lnTo>
                  <a:pt x="256900" y="296851"/>
                </a:lnTo>
                <a:lnTo>
                  <a:pt x="254557" y="304581"/>
                </a:lnTo>
                <a:lnTo>
                  <a:pt x="251725" y="316084"/>
                </a:lnTo>
                <a:lnTo>
                  <a:pt x="245192" y="345799"/>
                </a:lnTo>
                <a:lnTo>
                  <a:pt x="241672" y="357533"/>
                </a:lnTo>
                <a:lnTo>
                  <a:pt x="238055" y="366625"/>
                </a:lnTo>
                <a:lnTo>
                  <a:pt x="223125" y="396411"/>
                </a:lnTo>
                <a:lnTo>
                  <a:pt x="218071" y="402704"/>
                </a:lnTo>
                <a:lnTo>
                  <a:pt x="212161" y="408169"/>
                </a:lnTo>
                <a:lnTo>
                  <a:pt x="205681" y="413084"/>
                </a:lnTo>
                <a:lnTo>
                  <a:pt x="200091" y="417629"/>
                </a:lnTo>
                <a:lnTo>
                  <a:pt x="195095" y="421929"/>
                </a:lnTo>
                <a:lnTo>
                  <a:pt x="190494" y="426066"/>
                </a:lnTo>
                <a:lnTo>
                  <a:pt x="181995" y="434049"/>
                </a:lnTo>
                <a:lnTo>
                  <a:pt x="177950" y="437956"/>
                </a:lnTo>
                <a:lnTo>
                  <a:pt x="172714" y="441831"/>
                </a:lnTo>
                <a:lnTo>
                  <a:pt x="166683" y="445685"/>
                </a:lnTo>
                <a:lnTo>
                  <a:pt x="160123" y="449523"/>
                </a:lnTo>
                <a:lnTo>
                  <a:pt x="154479" y="452082"/>
                </a:lnTo>
                <a:lnTo>
                  <a:pt x="149447" y="453788"/>
                </a:lnTo>
                <a:lnTo>
                  <a:pt x="144821" y="454926"/>
                </a:lnTo>
                <a:lnTo>
                  <a:pt x="137928" y="456954"/>
                </a:lnTo>
                <a:lnTo>
                  <a:pt x="120109" y="462594"/>
                </a:lnTo>
                <a:lnTo>
                  <a:pt x="112563" y="464606"/>
                </a:lnTo>
                <a:lnTo>
                  <a:pt x="106263" y="465948"/>
                </a:lnTo>
                <a:lnTo>
                  <a:pt x="100792" y="466842"/>
                </a:lnTo>
                <a:lnTo>
                  <a:pt x="94605" y="466168"/>
                </a:lnTo>
                <a:lnTo>
                  <a:pt x="87941" y="464449"/>
                </a:lnTo>
                <a:lnTo>
                  <a:pt x="80958" y="462033"/>
                </a:lnTo>
                <a:lnTo>
                  <a:pt x="75032" y="460422"/>
                </a:lnTo>
                <a:lnTo>
                  <a:pt x="69812" y="459349"/>
                </a:lnTo>
                <a:lnTo>
                  <a:pt x="65062" y="458632"/>
                </a:lnTo>
                <a:lnTo>
                  <a:pt x="60625" y="458155"/>
                </a:lnTo>
                <a:lnTo>
                  <a:pt x="56397" y="457837"/>
                </a:lnTo>
                <a:lnTo>
                  <a:pt x="52309" y="457625"/>
                </a:lnTo>
                <a:lnTo>
                  <a:pt x="49583" y="456213"/>
                </a:lnTo>
                <a:lnTo>
                  <a:pt x="47766" y="454002"/>
                </a:lnTo>
                <a:lnTo>
                  <a:pt x="46554" y="451259"/>
                </a:lnTo>
                <a:lnTo>
                  <a:pt x="41822" y="444823"/>
                </a:lnTo>
                <a:lnTo>
                  <a:pt x="32702" y="43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"/>
          <p:cNvSpPr/>
          <p:nvPr/>
        </p:nvSpPr>
        <p:spPr>
          <a:xfrm>
            <a:off x="2846780" y="6000938"/>
            <a:ext cx="307901" cy="352371"/>
          </a:xfrm>
          <a:custGeom>
            <a:avLst/>
            <a:gdLst/>
            <a:ahLst/>
            <a:cxnLst/>
            <a:rect l="0" t="0" r="0" b="0"/>
            <a:pathLst>
              <a:path w="307901" h="352371">
                <a:moveTo>
                  <a:pt x="205030" y="45531"/>
                </a:moveTo>
                <a:lnTo>
                  <a:pt x="198962" y="33396"/>
                </a:lnTo>
                <a:lnTo>
                  <a:pt x="195904" y="29821"/>
                </a:lnTo>
                <a:lnTo>
                  <a:pt x="192596" y="27438"/>
                </a:lnTo>
                <a:lnTo>
                  <a:pt x="184264" y="23520"/>
                </a:lnTo>
                <a:lnTo>
                  <a:pt x="172094" y="17545"/>
                </a:lnTo>
                <a:lnTo>
                  <a:pt x="166563" y="14174"/>
                </a:lnTo>
                <a:lnTo>
                  <a:pt x="157030" y="7042"/>
                </a:lnTo>
                <a:lnTo>
                  <a:pt x="148560" y="3024"/>
                </a:lnTo>
                <a:lnTo>
                  <a:pt x="139292" y="1239"/>
                </a:lnTo>
                <a:lnTo>
                  <a:pt x="133265" y="764"/>
                </a:lnTo>
                <a:lnTo>
                  <a:pt x="126706" y="446"/>
                </a:lnTo>
                <a:lnTo>
                  <a:pt x="112646" y="93"/>
                </a:lnTo>
                <a:lnTo>
                  <a:pt x="105340" y="0"/>
                </a:lnTo>
                <a:lnTo>
                  <a:pt x="99200" y="1207"/>
                </a:lnTo>
                <a:lnTo>
                  <a:pt x="93837" y="3281"/>
                </a:lnTo>
                <a:lnTo>
                  <a:pt x="84491" y="8973"/>
                </a:lnTo>
                <a:lnTo>
                  <a:pt x="76103" y="15737"/>
                </a:lnTo>
                <a:lnTo>
                  <a:pt x="68142" y="22976"/>
                </a:lnTo>
                <a:lnTo>
                  <a:pt x="64241" y="26684"/>
                </a:lnTo>
                <a:lnTo>
                  <a:pt x="56520" y="37578"/>
                </a:lnTo>
                <a:lnTo>
                  <a:pt x="52683" y="44039"/>
                </a:lnTo>
                <a:lnTo>
                  <a:pt x="47585" y="54697"/>
                </a:lnTo>
                <a:lnTo>
                  <a:pt x="41647" y="68152"/>
                </a:lnTo>
                <a:lnTo>
                  <a:pt x="35148" y="83472"/>
                </a:lnTo>
                <a:lnTo>
                  <a:pt x="29545" y="100034"/>
                </a:lnTo>
                <a:lnTo>
                  <a:pt x="24540" y="117427"/>
                </a:lnTo>
                <a:lnTo>
                  <a:pt x="19933" y="135372"/>
                </a:lnTo>
                <a:lnTo>
                  <a:pt x="11428" y="172244"/>
                </a:lnTo>
                <a:lnTo>
                  <a:pt x="7382" y="190966"/>
                </a:lnTo>
                <a:lnTo>
                  <a:pt x="4684" y="205988"/>
                </a:lnTo>
                <a:lnTo>
                  <a:pt x="2886" y="218543"/>
                </a:lnTo>
                <a:lnTo>
                  <a:pt x="1687" y="229452"/>
                </a:lnTo>
                <a:lnTo>
                  <a:pt x="888" y="239265"/>
                </a:lnTo>
                <a:lnTo>
                  <a:pt x="355" y="248347"/>
                </a:lnTo>
                <a:lnTo>
                  <a:pt x="0" y="256942"/>
                </a:lnTo>
                <a:lnTo>
                  <a:pt x="1033" y="269022"/>
                </a:lnTo>
                <a:lnTo>
                  <a:pt x="2992" y="283425"/>
                </a:lnTo>
                <a:lnTo>
                  <a:pt x="5568" y="299377"/>
                </a:lnTo>
                <a:lnTo>
                  <a:pt x="9825" y="312552"/>
                </a:lnTo>
                <a:lnTo>
                  <a:pt x="15203" y="323875"/>
                </a:lnTo>
                <a:lnTo>
                  <a:pt x="21329" y="333964"/>
                </a:lnTo>
                <a:lnTo>
                  <a:pt x="26682" y="340690"/>
                </a:lnTo>
                <a:lnTo>
                  <a:pt x="31521" y="345174"/>
                </a:lnTo>
                <a:lnTo>
                  <a:pt x="36017" y="348163"/>
                </a:lnTo>
                <a:lnTo>
                  <a:pt x="44400" y="351484"/>
                </a:lnTo>
                <a:lnTo>
                  <a:pt x="48413" y="352370"/>
                </a:lnTo>
                <a:lnTo>
                  <a:pt x="52359" y="351690"/>
                </a:lnTo>
                <a:lnTo>
                  <a:pt x="60129" y="347549"/>
                </a:lnTo>
                <a:lnTo>
                  <a:pt x="67816" y="344861"/>
                </a:lnTo>
                <a:lnTo>
                  <a:pt x="71644" y="344145"/>
                </a:lnTo>
                <a:lnTo>
                  <a:pt x="79284" y="339962"/>
                </a:lnTo>
                <a:lnTo>
                  <a:pt x="83099" y="337068"/>
                </a:lnTo>
                <a:lnTo>
                  <a:pt x="90725" y="327080"/>
                </a:lnTo>
                <a:lnTo>
                  <a:pt x="94536" y="320861"/>
                </a:lnTo>
                <a:lnTo>
                  <a:pt x="98771" y="310563"/>
                </a:lnTo>
                <a:lnTo>
                  <a:pt x="101924" y="300483"/>
                </a:lnTo>
                <a:lnTo>
                  <a:pt x="104542" y="294239"/>
                </a:lnTo>
                <a:lnTo>
                  <a:pt x="107558" y="287536"/>
                </a:lnTo>
                <a:lnTo>
                  <a:pt x="114296" y="273316"/>
                </a:lnTo>
                <a:lnTo>
                  <a:pt x="128969" y="243490"/>
                </a:lnTo>
                <a:lnTo>
                  <a:pt x="132733" y="229573"/>
                </a:lnTo>
                <a:lnTo>
                  <a:pt x="136512" y="211407"/>
                </a:lnTo>
                <a:lnTo>
                  <a:pt x="151702" y="124440"/>
                </a:lnTo>
                <a:lnTo>
                  <a:pt x="154238" y="108297"/>
                </a:lnTo>
                <a:lnTo>
                  <a:pt x="155928" y="96265"/>
                </a:lnTo>
                <a:lnTo>
                  <a:pt x="157056" y="86974"/>
                </a:lnTo>
                <a:lnTo>
                  <a:pt x="157807" y="78240"/>
                </a:lnTo>
                <a:lnTo>
                  <a:pt x="158308" y="69877"/>
                </a:lnTo>
                <a:lnTo>
                  <a:pt x="159112" y="50341"/>
                </a:lnTo>
                <a:lnTo>
                  <a:pt x="159251" y="40888"/>
                </a:lnTo>
                <a:lnTo>
                  <a:pt x="160541" y="39897"/>
                </a:lnTo>
                <a:lnTo>
                  <a:pt x="162670" y="40505"/>
                </a:lnTo>
                <a:lnTo>
                  <a:pt x="165360" y="42181"/>
                </a:lnTo>
                <a:lnTo>
                  <a:pt x="167153" y="44567"/>
                </a:lnTo>
                <a:lnTo>
                  <a:pt x="168349" y="47429"/>
                </a:lnTo>
                <a:lnTo>
                  <a:pt x="169146" y="50606"/>
                </a:lnTo>
                <a:lnTo>
                  <a:pt x="173418" y="57523"/>
                </a:lnTo>
                <a:lnTo>
                  <a:pt x="176335" y="61147"/>
                </a:lnTo>
                <a:lnTo>
                  <a:pt x="179550" y="67371"/>
                </a:lnTo>
                <a:lnTo>
                  <a:pt x="182963" y="75331"/>
                </a:lnTo>
                <a:lnTo>
                  <a:pt x="186508" y="84448"/>
                </a:lnTo>
                <a:lnTo>
                  <a:pt x="190142" y="98146"/>
                </a:lnTo>
                <a:lnTo>
                  <a:pt x="193835" y="114897"/>
                </a:lnTo>
                <a:lnTo>
                  <a:pt x="197566" y="133685"/>
                </a:lnTo>
                <a:lnTo>
                  <a:pt x="201324" y="148751"/>
                </a:lnTo>
                <a:lnTo>
                  <a:pt x="205099" y="161335"/>
                </a:lnTo>
                <a:lnTo>
                  <a:pt x="208886" y="172264"/>
                </a:lnTo>
                <a:lnTo>
                  <a:pt x="213951" y="184629"/>
                </a:lnTo>
                <a:lnTo>
                  <a:pt x="219867" y="197953"/>
                </a:lnTo>
                <a:lnTo>
                  <a:pt x="226351" y="211916"/>
                </a:lnTo>
                <a:lnTo>
                  <a:pt x="231944" y="222495"/>
                </a:lnTo>
                <a:lnTo>
                  <a:pt x="236942" y="230817"/>
                </a:lnTo>
                <a:lnTo>
                  <a:pt x="241545" y="237635"/>
                </a:lnTo>
                <a:lnTo>
                  <a:pt x="250045" y="248597"/>
                </a:lnTo>
                <a:lnTo>
                  <a:pt x="254090" y="253299"/>
                </a:lnTo>
                <a:lnTo>
                  <a:pt x="258584" y="261909"/>
                </a:lnTo>
                <a:lnTo>
                  <a:pt x="259782" y="265983"/>
                </a:lnTo>
                <a:lnTo>
                  <a:pt x="264501" y="273897"/>
                </a:lnTo>
                <a:lnTo>
                  <a:pt x="267537" y="277785"/>
                </a:lnTo>
                <a:lnTo>
                  <a:pt x="272101" y="280377"/>
                </a:lnTo>
                <a:lnTo>
                  <a:pt x="277684" y="282105"/>
                </a:lnTo>
                <a:lnTo>
                  <a:pt x="283946" y="283257"/>
                </a:lnTo>
                <a:lnTo>
                  <a:pt x="289390" y="285295"/>
                </a:lnTo>
                <a:lnTo>
                  <a:pt x="294290" y="287924"/>
                </a:lnTo>
                <a:lnTo>
                  <a:pt x="307900" y="2969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6"/>
          <p:cNvSpPr/>
          <p:nvPr/>
        </p:nvSpPr>
        <p:spPr>
          <a:xfrm>
            <a:off x="3212454" y="5943600"/>
            <a:ext cx="180456" cy="382261"/>
          </a:xfrm>
          <a:custGeom>
            <a:avLst/>
            <a:gdLst/>
            <a:ahLst/>
            <a:cxnLst/>
            <a:rect l="0" t="0" r="0" b="0"/>
            <a:pathLst>
              <a:path w="180456" h="382261">
                <a:moveTo>
                  <a:pt x="56525" y="0"/>
                </a:moveTo>
                <a:lnTo>
                  <a:pt x="36843" y="9841"/>
                </a:lnTo>
                <a:lnTo>
                  <a:pt x="31691" y="14109"/>
                </a:lnTo>
                <a:lnTo>
                  <a:pt x="24103" y="21131"/>
                </a:lnTo>
                <a:lnTo>
                  <a:pt x="19679" y="28864"/>
                </a:lnTo>
                <a:lnTo>
                  <a:pt x="16721" y="34483"/>
                </a:lnTo>
                <a:lnTo>
                  <a:pt x="13479" y="42039"/>
                </a:lnTo>
                <a:lnTo>
                  <a:pt x="10048" y="50885"/>
                </a:lnTo>
                <a:lnTo>
                  <a:pt x="6491" y="60593"/>
                </a:lnTo>
                <a:lnTo>
                  <a:pt x="4119" y="70875"/>
                </a:lnTo>
                <a:lnTo>
                  <a:pt x="2538" y="81540"/>
                </a:lnTo>
                <a:lnTo>
                  <a:pt x="1484" y="92460"/>
                </a:lnTo>
                <a:lnTo>
                  <a:pt x="781" y="102280"/>
                </a:lnTo>
                <a:lnTo>
                  <a:pt x="312" y="111366"/>
                </a:lnTo>
                <a:lnTo>
                  <a:pt x="0" y="119964"/>
                </a:lnTo>
                <a:lnTo>
                  <a:pt x="1062" y="128236"/>
                </a:lnTo>
                <a:lnTo>
                  <a:pt x="3040" y="136290"/>
                </a:lnTo>
                <a:lnTo>
                  <a:pt x="5628" y="144200"/>
                </a:lnTo>
                <a:lnTo>
                  <a:pt x="8624" y="149473"/>
                </a:lnTo>
                <a:lnTo>
                  <a:pt x="11891" y="152989"/>
                </a:lnTo>
                <a:lnTo>
                  <a:pt x="20192" y="158631"/>
                </a:lnTo>
                <a:lnTo>
                  <a:pt x="24714" y="159402"/>
                </a:lnTo>
                <a:lnTo>
                  <a:pt x="27698" y="159608"/>
                </a:lnTo>
                <a:lnTo>
                  <a:pt x="30957" y="159745"/>
                </a:lnTo>
                <a:lnTo>
                  <a:pt x="37965" y="159897"/>
                </a:lnTo>
                <a:lnTo>
                  <a:pt x="108105" y="160009"/>
                </a:lnTo>
                <a:lnTo>
                  <a:pt x="118852" y="161282"/>
                </a:lnTo>
                <a:lnTo>
                  <a:pt x="127287" y="163402"/>
                </a:lnTo>
                <a:lnTo>
                  <a:pt x="134180" y="166084"/>
                </a:lnTo>
                <a:lnTo>
                  <a:pt x="140045" y="167873"/>
                </a:lnTo>
                <a:lnTo>
                  <a:pt x="145225" y="169065"/>
                </a:lnTo>
                <a:lnTo>
                  <a:pt x="149948" y="169860"/>
                </a:lnTo>
                <a:lnTo>
                  <a:pt x="154368" y="171659"/>
                </a:lnTo>
                <a:lnTo>
                  <a:pt x="158584" y="174130"/>
                </a:lnTo>
                <a:lnTo>
                  <a:pt x="162664" y="177046"/>
                </a:lnTo>
                <a:lnTo>
                  <a:pt x="165385" y="180261"/>
                </a:lnTo>
                <a:lnTo>
                  <a:pt x="167198" y="183673"/>
                </a:lnTo>
                <a:lnTo>
                  <a:pt x="168407" y="187219"/>
                </a:lnTo>
                <a:lnTo>
                  <a:pt x="173137" y="194545"/>
                </a:lnTo>
                <a:lnTo>
                  <a:pt x="176177" y="198277"/>
                </a:lnTo>
                <a:lnTo>
                  <a:pt x="178203" y="202034"/>
                </a:lnTo>
                <a:lnTo>
                  <a:pt x="180455" y="209596"/>
                </a:lnTo>
                <a:lnTo>
                  <a:pt x="179785" y="214661"/>
                </a:lnTo>
                <a:lnTo>
                  <a:pt x="178068" y="220577"/>
                </a:lnTo>
                <a:lnTo>
                  <a:pt x="175654" y="227061"/>
                </a:lnTo>
                <a:lnTo>
                  <a:pt x="174045" y="233924"/>
                </a:lnTo>
                <a:lnTo>
                  <a:pt x="172972" y="241039"/>
                </a:lnTo>
                <a:lnTo>
                  <a:pt x="172256" y="248322"/>
                </a:lnTo>
                <a:lnTo>
                  <a:pt x="169239" y="256988"/>
                </a:lnTo>
                <a:lnTo>
                  <a:pt x="164688" y="266575"/>
                </a:lnTo>
                <a:lnTo>
                  <a:pt x="159114" y="276776"/>
                </a:lnTo>
                <a:lnTo>
                  <a:pt x="154128" y="284847"/>
                </a:lnTo>
                <a:lnTo>
                  <a:pt x="149534" y="291498"/>
                </a:lnTo>
                <a:lnTo>
                  <a:pt x="145201" y="297202"/>
                </a:lnTo>
                <a:lnTo>
                  <a:pt x="141043" y="303545"/>
                </a:lnTo>
                <a:lnTo>
                  <a:pt x="137000" y="310313"/>
                </a:lnTo>
                <a:lnTo>
                  <a:pt x="133035" y="317365"/>
                </a:lnTo>
                <a:lnTo>
                  <a:pt x="127852" y="323336"/>
                </a:lnTo>
                <a:lnTo>
                  <a:pt x="121857" y="328588"/>
                </a:lnTo>
                <a:lnTo>
                  <a:pt x="115320" y="333359"/>
                </a:lnTo>
                <a:lnTo>
                  <a:pt x="109692" y="337809"/>
                </a:lnTo>
                <a:lnTo>
                  <a:pt x="104670" y="342045"/>
                </a:lnTo>
                <a:lnTo>
                  <a:pt x="100051" y="346140"/>
                </a:lnTo>
                <a:lnTo>
                  <a:pt x="91534" y="354076"/>
                </a:lnTo>
                <a:lnTo>
                  <a:pt x="87484" y="357971"/>
                </a:lnTo>
                <a:lnTo>
                  <a:pt x="80975" y="361837"/>
                </a:lnTo>
                <a:lnTo>
                  <a:pt x="72825" y="365685"/>
                </a:lnTo>
                <a:lnTo>
                  <a:pt x="63582" y="369520"/>
                </a:lnTo>
                <a:lnTo>
                  <a:pt x="56150" y="373346"/>
                </a:lnTo>
                <a:lnTo>
                  <a:pt x="49925" y="377167"/>
                </a:lnTo>
                <a:lnTo>
                  <a:pt x="44505" y="380984"/>
                </a:lnTo>
                <a:lnTo>
                  <a:pt x="39622" y="382260"/>
                </a:lnTo>
                <a:lnTo>
                  <a:pt x="35096" y="381840"/>
                </a:lnTo>
                <a:lnTo>
                  <a:pt x="22235" y="377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"/>
          <p:cNvSpPr/>
          <p:nvPr/>
        </p:nvSpPr>
        <p:spPr>
          <a:xfrm>
            <a:off x="3394709" y="5854430"/>
            <a:ext cx="400051" cy="340077"/>
          </a:xfrm>
          <a:custGeom>
            <a:avLst/>
            <a:gdLst/>
            <a:ahLst/>
            <a:cxnLst/>
            <a:rect l="0" t="0" r="0" b="0"/>
            <a:pathLst>
              <a:path w="400051" h="340077">
                <a:moveTo>
                  <a:pt x="0" y="214899"/>
                </a:moveTo>
                <a:lnTo>
                  <a:pt x="47669" y="214899"/>
                </a:lnTo>
                <a:lnTo>
                  <a:pt x="52099" y="213630"/>
                </a:lnTo>
                <a:lnTo>
                  <a:pt x="60409" y="208832"/>
                </a:lnTo>
                <a:lnTo>
                  <a:pt x="71722" y="202466"/>
                </a:lnTo>
                <a:lnTo>
                  <a:pt x="78295" y="198991"/>
                </a:lnTo>
                <a:lnTo>
                  <a:pt x="85217" y="194134"/>
                </a:lnTo>
                <a:lnTo>
                  <a:pt x="92371" y="188355"/>
                </a:lnTo>
                <a:lnTo>
                  <a:pt x="99681" y="181963"/>
                </a:lnTo>
                <a:lnTo>
                  <a:pt x="107094" y="176432"/>
                </a:lnTo>
                <a:lnTo>
                  <a:pt x="114576" y="171475"/>
                </a:lnTo>
                <a:lnTo>
                  <a:pt x="122105" y="166900"/>
                </a:lnTo>
                <a:lnTo>
                  <a:pt x="133856" y="158430"/>
                </a:lnTo>
                <a:lnTo>
                  <a:pt x="145852" y="147892"/>
                </a:lnTo>
                <a:lnTo>
                  <a:pt x="163883" y="130508"/>
                </a:lnTo>
                <a:lnTo>
                  <a:pt x="171486" y="121809"/>
                </a:lnTo>
                <a:lnTo>
                  <a:pt x="177824" y="113468"/>
                </a:lnTo>
                <a:lnTo>
                  <a:pt x="183320" y="105369"/>
                </a:lnTo>
                <a:lnTo>
                  <a:pt x="188253" y="98699"/>
                </a:lnTo>
                <a:lnTo>
                  <a:pt x="192812" y="92982"/>
                </a:lnTo>
                <a:lnTo>
                  <a:pt x="201264" y="83244"/>
                </a:lnTo>
                <a:lnTo>
                  <a:pt x="209255" y="74682"/>
                </a:lnTo>
                <a:lnTo>
                  <a:pt x="213163" y="69352"/>
                </a:lnTo>
                <a:lnTo>
                  <a:pt x="217039" y="63257"/>
                </a:lnTo>
                <a:lnTo>
                  <a:pt x="220893" y="56655"/>
                </a:lnTo>
                <a:lnTo>
                  <a:pt x="223462" y="50983"/>
                </a:lnTo>
                <a:lnTo>
                  <a:pt x="226317" y="41295"/>
                </a:lnTo>
                <a:lnTo>
                  <a:pt x="227585" y="32755"/>
                </a:lnTo>
                <a:lnTo>
                  <a:pt x="228150" y="24726"/>
                </a:lnTo>
                <a:lnTo>
                  <a:pt x="228400" y="16925"/>
                </a:lnTo>
                <a:lnTo>
                  <a:pt x="227197" y="13066"/>
                </a:lnTo>
                <a:lnTo>
                  <a:pt x="222473" y="5392"/>
                </a:lnTo>
                <a:lnTo>
                  <a:pt x="219436" y="2838"/>
                </a:lnTo>
                <a:lnTo>
                  <a:pt x="216141" y="1135"/>
                </a:lnTo>
                <a:lnTo>
                  <a:pt x="212674" y="0"/>
                </a:lnTo>
                <a:lnTo>
                  <a:pt x="209093" y="513"/>
                </a:lnTo>
                <a:lnTo>
                  <a:pt x="205435" y="2125"/>
                </a:lnTo>
                <a:lnTo>
                  <a:pt x="194220" y="10462"/>
                </a:lnTo>
                <a:lnTo>
                  <a:pt x="185381" y="18628"/>
                </a:lnTo>
                <a:lnTo>
                  <a:pt x="172985" y="30725"/>
                </a:lnTo>
                <a:lnTo>
                  <a:pt x="166124" y="40046"/>
                </a:lnTo>
                <a:lnTo>
                  <a:pt x="159009" y="51341"/>
                </a:lnTo>
                <a:lnTo>
                  <a:pt x="145601" y="74896"/>
                </a:lnTo>
                <a:lnTo>
                  <a:pt x="135408" y="93833"/>
                </a:lnTo>
                <a:lnTo>
                  <a:pt x="132183" y="102438"/>
                </a:lnTo>
                <a:lnTo>
                  <a:pt x="130032" y="110715"/>
                </a:lnTo>
                <a:lnTo>
                  <a:pt x="128598" y="118774"/>
                </a:lnTo>
                <a:lnTo>
                  <a:pt x="126372" y="126685"/>
                </a:lnTo>
                <a:lnTo>
                  <a:pt x="123618" y="134500"/>
                </a:lnTo>
                <a:lnTo>
                  <a:pt x="120513" y="142250"/>
                </a:lnTo>
                <a:lnTo>
                  <a:pt x="118442" y="149956"/>
                </a:lnTo>
                <a:lnTo>
                  <a:pt x="117061" y="157634"/>
                </a:lnTo>
                <a:lnTo>
                  <a:pt x="116141" y="165293"/>
                </a:lnTo>
                <a:lnTo>
                  <a:pt x="115528" y="172938"/>
                </a:lnTo>
                <a:lnTo>
                  <a:pt x="115119" y="180575"/>
                </a:lnTo>
                <a:lnTo>
                  <a:pt x="114846" y="188206"/>
                </a:lnTo>
                <a:lnTo>
                  <a:pt x="115934" y="199644"/>
                </a:lnTo>
                <a:lnTo>
                  <a:pt x="117930" y="213619"/>
                </a:lnTo>
                <a:lnTo>
                  <a:pt x="120530" y="229286"/>
                </a:lnTo>
                <a:lnTo>
                  <a:pt x="124803" y="243541"/>
                </a:lnTo>
                <a:lnTo>
                  <a:pt x="130192" y="256853"/>
                </a:lnTo>
                <a:lnTo>
                  <a:pt x="151024" y="299528"/>
                </a:lnTo>
                <a:lnTo>
                  <a:pt x="155293" y="306878"/>
                </a:lnTo>
                <a:lnTo>
                  <a:pt x="159409" y="313048"/>
                </a:lnTo>
                <a:lnTo>
                  <a:pt x="163423" y="318432"/>
                </a:lnTo>
                <a:lnTo>
                  <a:pt x="167369" y="322022"/>
                </a:lnTo>
                <a:lnTo>
                  <a:pt x="171269" y="324414"/>
                </a:lnTo>
                <a:lnTo>
                  <a:pt x="180260" y="328342"/>
                </a:lnTo>
                <a:lnTo>
                  <a:pt x="192722" y="334322"/>
                </a:lnTo>
                <a:lnTo>
                  <a:pt x="203341" y="337826"/>
                </a:lnTo>
                <a:lnTo>
                  <a:pt x="212294" y="339383"/>
                </a:lnTo>
                <a:lnTo>
                  <a:pt x="220507" y="340076"/>
                </a:lnTo>
                <a:lnTo>
                  <a:pt x="231777" y="336997"/>
                </a:lnTo>
                <a:lnTo>
                  <a:pt x="243982" y="332665"/>
                </a:lnTo>
                <a:lnTo>
                  <a:pt x="253640" y="330740"/>
                </a:lnTo>
                <a:lnTo>
                  <a:pt x="265553" y="326497"/>
                </a:lnTo>
                <a:lnTo>
                  <a:pt x="272285" y="323588"/>
                </a:lnTo>
                <a:lnTo>
                  <a:pt x="278044" y="319109"/>
                </a:lnTo>
                <a:lnTo>
                  <a:pt x="283152" y="313582"/>
                </a:lnTo>
                <a:lnTo>
                  <a:pt x="287829" y="307358"/>
                </a:lnTo>
                <a:lnTo>
                  <a:pt x="296411" y="297055"/>
                </a:lnTo>
                <a:lnTo>
                  <a:pt x="300477" y="292530"/>
                </a:lnTo>
                <a:lnTo>
                  <a:pt x="325316" y="260409"/>
                </a:lnTo>
                <a:lnTo>
                  <a:pt x="342607" y="237619"/>
                </a:lnTo>
                <a:lnTo>
                  <a:pt x="355405" y="219886"/>
                </a:lnTo>
                <a:lnTo>
                  <a:pt x="365207" y="205524"/>
                </a:lnTo>
                <a:lnTo>
                  <a:pt x="383996" y="176359"/>
                </a:lnTo>
                <a:lnTo>
                  <a:pt x="389952" y="168983"/>
                </a:lnTo>
                <a:lnTo>
                  <a:pt x="400050" y="1577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8"/>
          <p:cNvSpPr/>
          <p:nvPr/>
        </p:nvSpPr>
        <p:spPr>
          <a:xfrm>
            <a:off x="6892290" y="3874770"/>
            <a:ext cx="34291" cy="411481"/>
          </a:xfrm>
          <a:custGeom>
            <a:avLst/>
            <a:gdLst/>
            <a:ahLst/>
            <a:cxnLst/>
            <a:rect l="0" t="0" r="0" b="0"/>
            <a:pathLst>
              <a:path w="34291" h="411481">
                <a:moveTo>
                  <a:pt x="0" y="0"/>
                </a:moveTo>
                <a:lnTo>
                  <a:pt x="0" y="6067"/>
                </a:lnTo>
                <a:lnTo>
                  <a:pt x="6068" y="70519"/>
                </a:lnTo>
                <a:lnTo>
                  <a:pt x="28817" y="269981"/>
                </a:lnTo>
                <a:lnTo>
                  <a:pt x="31857" y="306681"/>
                </a:lnTo>
                <a:lnTo>
                  <a:pt x="33208" y="331459"/>
                </a:lnTo>
                <a:lnTo>
                  <a:pt x="33808" y="350938"/>
                </a:lnTo>
                <a:lnTo>
                  <a:pt x="3429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9"/>
          <p:cNvSpPr/>
          <p:nvPr/>
        </p:nvSpPr>
        <p:spPr>
          <a:xfrm>
            <a:off x="6926580" y="4823459"/>
            <a:ext cx="354330" cy="285751"/>
          </a:xfrm>
          <a:custGeom>
            <a:avLst/>
            <a:gdLst/>
            <a:ahLst/>
            <a:cxnLst/>
            <a:rect l="0" t="0" r="0" b="0"/>
            <a:pathLst>
              <a:path w="354330" h="285751">
                <a:moveTo>
                  <a:pt x="0" y="0"/>
                </a:moveTo>
                <a:lnTo>
                  <a:pt x="12136" y="12136"/>
                </a:lnTo>
                <a:lnTo>
                  <a:pt x="19520" y="20791"/>
                </a:lnTo>
                <a:lnTo>
                  <a:pt x="37885" y="43954"/>
                </a:lnTo>
                <a:lnTo>
                  <a:pt x="50656" y="57243"/>
                </a:lnTo>
                <a:lnTo>
                  <a:pt x="65521" y="71182"/>
                </a:lnTo>
                <a:lnTo>
                  <a:pt x="95160" y="97677"/>
                </a:lnTo>
                <a:lnTo>
                  <a:pt x="116800" y="117919"/>
                </a:lnTo>
                <a:lnTo>
                  <a:pt x="128666" y="126873"/>
                </a:lnTo>
                <a:lnTo>
                  <a:pt x="141658" y="135382"/>
                </a:lnTo>
                <a:lnTo>
                  <a:pt x="155397" y="143595"/>
                </a:lnTo>
                <a:lnTo>
                  <a:pt x="167098" y="151610"/>
                </a:lnTo>
                <a:lnTo>
                  <a:pt x="177439" y="159493"/>
                </a:lnTo>
                <a:lnTo>
                  <a:pt x="186872" y="167289"/>
                </a:lnTo>
                <a:lnTo>
                  <a:pt x="195701" y="173756"/>
                </a:lnTo>
                <a:lnTo>
                  <a:pt x="204127" y="179338"/>
                </a:lnTo>
                <a:lnTo>
                  <a:pt x="212285" y="184329"/>
                </a:lnTo>
                <a:lnTo>
                  <a:pt x="220263" y="188926"/>
                </a:lnTo>
                <a:lnTo>
                  <a:pt x="235901" y="197421"/>
                </a:lnTo>
                <a:lnTo>
                  <a:pt x="258986" y="209343"/>
                </a:lnTo>
                <a:lnTo>
                  <a:pt x="269176" y="217032"/>
                </a:lnTo>
                <a:lnTo>
                  <a:pt x="281051" y="227238"/>
                </a:lnTo>
                <a:lnTo>
                  <a:pt x="294047" y="239123"/>
                </a:lnTo>
                <a:lnTo>
                  <a:pt x="305251" y="248315"/>
                </a:lnTo>
                <a:lnTo>
                  <a:pt x="315260" y="255713"/>
                </a:lnTo>
                <a:lnTo>
                  <a:pt x="337440" y="270645"/>
                </a:lnTo>
                <a:lnTo>
                  <a:pt x="347350" y="279299"/>
                </a:lnTo>
                <a:lnTo>
                  <a:pt x="354329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0"/>
          <p:cNvSpPr/>
          <p:nvPr/>
        </p:nvSpPr>
        <p:spPr>
          <a:xfrm>
            <a:off x="6115050" y="3463647"/>
            <a:ext cx="525781" cy="468274"/>
          </a:xfrm>
          <a:custGeom>
            <a:avLst/>
            <a:gdLst/>
            <a:ahLst/>
            <a:cxnLst/>
            <a:rect l="0" t="0" r="0" b="0"/>
            <a:pathLst>
              <a:path w="525781" h="468274">
                <a:moveTo>
                  <a:pt x="0" y="468273"/>
                </a:moveTo>
                <a:lnTo>
                  <a:pt x="116609" y="351663"/>
                </a:lnTo>
                <a:lnTo>
                  <a:pt x="125999" y="341003"/>
                </a:lnTo>
                <a:lnTo>
                  <a:pt x="134799" y="330086"/>
                </a:lnTo>
                <a:lnTo>
                  <a:pt x="153891" y="305257"/>
                </a:lnTo>
                <a:lnTo>
                  <a:pt x="179309" y="273054"/>
                </a:lnTo>
                <a:lnTo>
                  <a:pt x="193199" y="254307"/>
                </a:lnTo>
                <a:lnTo>
                  <a:pt x="222179" y="213156"/>
                </a:lnTo>
                <a:lnTo>
                  <a:pt x="233209" y="196595"/>
                </a:lnTo>
                <a:lnTo>
                  <a:pt x="241833" y="183014"/>
                </a:lnTo>
                <a:lnTo>
                  <a:pt x="248852" y="171420"/>
                </a:lnTo>
                <a:lnTo>
                  <a:pt x="254801" y="161151"/>
                </a:lnTo>
                <a:lnTo>
                  <a:pt x="264797" y="142967"/>
                </a:lnTo>
                <a:lnTo>
                  <a:pt x="269241" y="132023"/>
                </a:lnTo>
                <a:lnTo>
                  <a:pt x="273475" y="119646"/>
                </a:lnTo>
                <a:lnTo>
                  <a:pt x="277566" y="106314"/>
                </a:lnTo>
                <a:lnTo>
                  <a:pt x="280294" y="94887"/>
                </a:lnTo>
                <a:lnTo>
                  <a:pt x="282113" y="84729"/>
                </a:lnTo>
                <a:lnTo>
                  <a:pt x="283325" y="75417"/>
                </a:lnTo>
                <a:lnTo>
                  <a:pt x="284133" y="66669"/>
                </a:lnTo>
                <a:lnTo>
                  <a:pt x="284672" y="58296"/>
                </a:lnTo>
                <a:lnTo>
                  <a:pt x="285031" y="50175"/>
                </a:lnTo>
                <a:lnTo>
                  <a:pt x="284000" y="43491"/>
                </a:lnTo>
                <a:lnTo>
                  <a:pt x="279468" y="32677"/>
                </a:lnTo>
                <a:lnTo>
                  <a:pt x="269777" y="13382"/>
                </a:lnTo>
                <a:lnTo>
                  <a:pt x="264941" y="8802"/>
                </a:lnTo>
                <a:lnTo>
                  <a:pt x="259177" y="5749"/>
                </a:lnTo>
                <a:lnTo>
                  <a:pt x="247269" y="2356"/>
                </a:lnTo>
                <a:lnTo>
                  <a:pt x="232156" y="446"/>
                </a:lnTo>
                <a:lnTo>
                  <a:pt x="219173" y="0"/>
                </a:lnTo>
                <a:lnTo>
                  <a:pt x="213425" y="1151"/>
                </a:lnTo>
                <a:lnTo>
                  <a:pt x="203652" y="5816"/>
                </a:lnTo>
                <a:lnTo>
                  <a:pt x="191010" y="15583"/>
                </a:lnTo>
                <a:lnTo>
                  <a:pt x="176333" y="29587"/>
                </a:lnTo>
                <a:lnTo>
                  <a:pt x="167085" y="38655"/>
                </a:lnTo>
                <a:lnTo>
                  <a:pt x="159650" y="47241"/>
                </a:lnTo>
                <a:lnTo>
                  <a:pt x="153423" y="55505"/>
                </a:lnTo>
                <a:lnTo>
                  <a:pt x="148002" y="63554"/>
                </a:lnTo>
                <a:lnTo>
                  <a:pt x="144388" y="71460"/>
                </a:lnTo>
                <a:lnTo>
                  <a:pt x="141979" y="79271"/>
                </a:lnTo>
                <a:lnTo>
                  <a:pt x="140372" y="87018"/>
                </a:lnTo>
                <a:lnTo>
                  <a:pt x="138031" y="95993"/>
                </a:lnTo>
                <a:lnTo>
                  <a:pt x="135201" y="105786"/>
                </a:lnTo>
                <a:lnTo>
                  <a:pt x="132044" y="116125"/>
                </a:lnTo>
                <a:lnTo>
                  <a:pt x="129939" y="129367"/>
                </a:lnTo>
                <a:lnTo>
                  <a:pt x="128536" y="144546"/>
                </a:lnTo>
                <a:lnTo>
                  <a:pt x="126977" y="174534"/>
                </a:lnTo>
                <a:lnTo>
                  <a:pt x="126284" y="196329"/>
                </a:lnTo>
                <a:lnTo>
                  <a:pt x="127369" y="205697"/>
                </a:lnTo>
                <a:lnTo>
                  <a:pt x="129363" y="214482"/>
                </a:lnTo>
                <a:lnTo>
                  <a:pt x="131961" y="222879"/>
                </a:lnTo>
                <a:lnTo>
                  <a:pt x="134964" y="231017"/>
                </a:lnTo>
                <a:lnTo>
                  <a:pt x="138236" y="238982"/>
                </a:lnTo>
                <a:lnTo>
                  <a:pt x="141687" y="246832"/>
                </a:lnTo>
                <a:lnTo>
                  <a:pt x="148908" y="262328"/>
                </a:lnTo>
                <a:lnTo>
                  <a:pt x="152612" y="270016"/>
                </a:lnTo>
                <a:lnTo>
                  <a:pt x="157621" y="277681"/>
                </a:lnTo>
                <a:lnTo>
                  <a:pt x="163501" y="285332"/>
                </a:lnTo>
                <a:lnTo>
                  <a:pt x="175537" y="299336"/>
                </a:lnTo>
                <a:lnTo>
                  <a:pt x="185120" y="309793"/>
                </a:lnTo>
                <a:lnTo>
                  <a:pt x="196998" y="318674"/>
                </a:lnTo>
                <a:lnTo>
                  <a:pt x="210744" y="326854"/>
                </a:lnTo>
                <a:lnTo>
                  <a:pt x="225321" y="334723"/>
                </a:lnTo>
                <a:lnTo>
                  <a:pt x="240266" y="339067"/>
                </a:lnTo>
                <a:lnTo>
                  <a:pt x="255375" y="340998"/>
                </a:lnTo>
                <a:lnTo>
                  <a:pt x="270556" y="341856"/>
                </a:lnTo>
                <a:lnTo>
                  <a:pt x="285770" y="338851"/>
                </a:lnTo>
                <a:lnTo>
                  <a:pt x="300999" y="333282"/>
                </a:lnTo>
                <a:lnTo>
                  <a:pt x="316234" y="326573"/>
                </a:lnTo>
                <a:lnTo>
                  <a:pt x="325122" y="323006"/>
                </a:lnTo>
                <a:lnTo>
                  <a:pt x="345158" y="315656"/>
                </a:lnTo>
                <a:lnTo>
                  <a:pt x="357105" y="309378"/>
                </a:lnTo>
                <a:lnTo>
                  <a:pt x="370150" y="301383"/>
                </a:lnTo>
                <a:lnTo>
                  <a:pt x="383926" y="292243"/>
                </a:lnTo>
                <a:lnTo>
                  <a:pt x="395651" y="283609"/>
                </a:lnTo>
                <a:lnTo>
                  <a:pt x="406007" y="275314"/>
                </a:lnTo>
                <a:lnTo>
                  <a:pt x="415451" y="267243"/>
                </a:lnTo>
                <a:lnTo>
                  <a:pt x="423018" y="259323"/>
                </a:lnTo>
                <a:lnTo>
                  <a:pt x="429331" y="251503"/>
                </a:lnTo>
                <a:lnTo>
                  <a:pt x="434811" y="243749"/>
                </a:lnTo>
                <a:lnTo>
                  <a:pt x="439734" y="236040"/>
                </a:lnTo>
                <a:lnTo>
                  <a:pt x="444286" y="228361"/>
                </a:lnTo>
                <a:lnTo>
                  <a:pt x="448590" y="220702"/>
                </a:lnTo>
                <a:lnTo>
                  <a:pt x="460147" y="198644"/>
                </a:lnTo>
                <a:lnTo>
                  <a:pt x="466784" y="185650"/>
                </a:lnTo>
                <a:lnTo>
                  <a:pt x="472479" y="173178"/>
                </a:lnTo>
                <a:lnTo>
                  <a:pt x="477546" y="161053"/>
                </a:lnTo>
                <a:lnTo>
                  <a:pt x="482194" y="149159"/>
                </a:lnTo>
                <a:lnTo>
                  <a:pt x="485292" y="139960"/>
                </a:lnTo>
                <a:lnTo>
                  <a:pt x="488736" y="126353"/>
                </a:lnTo>
                <a:lnTo>
                  <a:pt x="488384" y="118406"/>
                </a:lnTo>
                <a:lnTo>
                  <a:pt x="486879" y="109298"/>
                </a:lnTo>
                <a:lnTo>
                  <a:pt x="484606" y="99416"/>
                </a:lnTo>
                <a:lnTo>
                  <a:pt x="481820" y="92828"/>
                </a:lnTo>
                <a:lnTo>
                  <a:pt x="478694" y="88436"/>
                </a:lnTo>
                <a:lnTo>
                  <a:pt x="464549" y="75320"/>
                </a:lnTo>
                <a:lnTo>
                  <a:pt x="460830" y="72954"/>
                </a:lnTo>
                <a:lnTo>
                  <a:pt x="453310" y="70326"/>
                </a:lnTo>
                <a:lnTo>
                  <a:pt x="441936" y="68845"/>
                </a:lnTo>
                <a:lnTo>
                  <a:pt x="438134" y="69908"/>
                </a:lnTo>
                <a:lnTo>
                  <a:pt x="425165" y="78118"/>
                </a:lnTo>
                <a:lnTo>
                  <a:pt x="417138" y="89131"/>
                </a:lnTo>
                <a:lnTo>
                  <a:pt x="411443" y="97401"/>
                </a:lnTo>
                <a:lnTo>
                  <a:pt x="406375" y="107995"/>
                </a:lnTo>
                <a:lnTo>
                  <a:pt x="401727" y="120137"/>
                </a:lnTo>
                <a:lnTo>
                  <a:pt x="397357" y="133312"/>
                </a:lnTo>
                <a:lnTo>
                  <a:pt x="394444" y="144636"/>
                </a:lnTo>
                <a:lnTo>
                  <a:pt x="392503" y="154725"/>
                </a:lnTo>
                <a:lnTo>
                  <a:pt x="391208" y="163990"/>
                </a:lnTo>
                <a:lnTo>
                  <a:pt x="390345" y="175248"/>
                </a:lnTo>
                <a:lnTo>
                  <a:pt x="389770" y="187833"/>
                </a:lnTo>
                <a:lnTo>
                  <a:pt x="388960" y="223043"/>
                </a:lnTo>
                <a:lnTo>
                  <a:pt x="388847" y="232396"/>
                </a:lnTo>
                <a:lnTo>
                  <a:pt x="390042" y="241171"/>
                </a:lnTo>
                <a:lnTo>
                  <a:pt x="392107" y="249562"/>
                </a:lnTo>
                <a:lnTo>
                  <a:pt x="394754" y="257696"/>
                </a:lnTo>
                <a:lnTo>
                  <a:pt x="397696" y="270119"/>
                </a:lnTo>
                <a:lnTo>
                  <a:pt x="398481" y="275210"/>
                </a:lnTo>
                <a:lnTo>
                  <a:pt x="401544" y="279874"/>
                </a:lnTo>
                <a:lnTo>
                  <a:pt x="411720" y="288443"/>
                </a:lnTo>
                <a:lnTo>
                  <a:pt x="424710" y="299872"/>
                </a:lnTo>
                <a:lnTo>
                  <a:pt x="437680" y="310878"/>
                </a:lnTo>
                <a:lnTo>
                  <a:pt x="447678" y="315769"/>
                </a:lnTo>
                <a:lnTo>
                  <a:pt x="459741" y="317943"/>
                </a:lnTo>
                <a:lnTo>
                  <a:pt x="472299" y="318910"/>
                </a:lnTo>
                <a:lnTo>
                  <a:pt x="482114" y="319339"/>
                </a:lnTo>
                <a:lnTo>
                  <a:pt x="497483" y="316143"/>
                </a:lnTo>
                <a:lnTo>
                  <a:pt x="525780" y="3082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1"/>
          <p:cNvSpPr/>
          <p:nvPr/>
        </p:nvSpPr>
        <p:spPr>
          <a:xfrm>
            <a:off x="6757899" y="3406872"/>
            <a:ext cx="465861" cy="501776"/>
          </a:xfrm>
          <a:custGeom>
            <a:avLst/>
            <a:gdLst/>
            <a:ahLst/>
            <a:cxnLst/>
            <a:rect l="0" t="0" r="0" b="0"/>
            <a:pathLst>
              <a:path w="465861" h="501776">
                <a:moveTo>
                  <a:pt x="134391" y="102137"/>
                </a:moveTo>
                <a:lnTo>
                  <a:pt x="98799" y="102137"/>
                </a:lnTo>
                <a:lnTo>
                  <a:pt x="94153" y="104678"/>
                </a:lnTo>
                <a:lnTo>
                  <a:pt x="81547" y="119118"/>
                </a:lnTo>
                <a:lnTo>
                  <a:pt x="68498" y="133274"/>
                </a:lnTo>
                <a:lnTo>
                  <a:pt x="55999" y="146033"/>
                </a:lnTo>
                <a:lnTo>
                  <a:pt x="45363" y="160170"/>
                </a:lnTo>
                <a:lnTo>
                  <a:pt x="40749" y="167496"/>
                </a:lnTo>
                <a:lnTo>
                  <a:pt x="35133" y="178730"/>
                </a:lnTo>
                <a:lnTo>
                  <a:pt x="28848" y="192569"/>
                </a:lnTo>
                <a:lnTo>
                  <a:pt x="16363" y="221069"/>
                </a:lnTo>
                <a:lnTo>
                  <a:pt x="6581" y="242203"/>
                </a:lnTo>
                <a:lnTo>
                  <a:pt x="3464" y="253934"/>
                </a:lnTo>
                <a:lnTo>
                  <a:pt x="1386" y="266835"/>
                </a:lnTo>
                <a:lnTo>
                  <a:pt x="0" y="280516"/>
                </a:lnTo>
                <a:lnTo>
                  <a:pt x="348" y="292177"/>
                </a:lnTo>
                <a:lnTo>
                  <a:pt x="1849" y="302490"/>
                </a:lnTo>
                <a:lnTo>
                  <a:pt x="7315" y="325158"/>
                </a:lnTo>
                <a:lnTo>
                  <a:pt x="9034" y="327018"/>
                </a:lnTo>
                <a:lnTo>
                  <a:pt x="11449" y="328258"/>
                </a:lnTo>
                <a:lnTo>
                  <a:pt x="17519" y="329635"/>
                </a:lnTo>
                <a:lnTo>
                  <a:pt x="24452" y="330248"/>
                </a:lnTo>
                <a:lnTo>
                  <a:pt x="35153" y="327133"/>
                </a:lnTo>
                <a:lnTo>
                  <a:pt x="41561" y="324525"/>
                </a:lnTo>
                <a:lnTo>
                  <a:pt x="55456" y="314853"/>
                </a:lnTo>
                <a:lnTo>
                  <a:pt x="68829" y="302088"/>
                </a:lnTo>
                <a:lnTo>
                  <a:pt x="79006" y="287947"/>
                </a:lnTo>
                <a:lnTo>
                  <a:pt x="97942" y="259639"/>
                </a:lnTo>
                <a:lnTo>
                  <a:pt x="103742" y="250319"/>
                </a:lnTo>
                <a:lnTo>
                  <a:pt x="108878" y="241565"/>
                </a:lnTo>
                <a:lnTo>
                  <a:pt x="117972" y="226335"/>
                </a:lnTo>
                <a:lnTo>
                  <a:pt x="126247" y="215333"/>
                </a:lnTo>
                <a:lnTo>
                  <a:pt x="128962" y="206811"/>
                </a:lnTo>
                <a:lnTo>
                  <a:pt x="130771" y="196050"/>
                </a:lnTo>
                <a:lnTo>
                  <a:pt x="131978" y="183796"/>
                </a:lnTo>
                <a:lnTo>
                  <a:pt x="134052" y="169276"/>
                </a:lnTo>
                <a:lnTo>
                  <a:pt x="139743" y="136210"/>
                </a:lnTo>
                <a:lnTo>
                  <a:pt x="143120" y="120668"/>
                </a:lnTo>
                <a:lnTo>
                  <a:pt x="144020" y="118301"/>
                </a:lnTo>
                <a:lnTo>
                  <a:pt x="145890" y="116723"/>
                </a:lnTo>
                <a:lnTo>
                  <a:pt x="148408" y="115671"/>
                </a:lnTo>
                <a:lnTo>
                  <a:pt x="151355" y="114970"/>
                </a:lnTo>
                <a:lnTo>
                  <a:pt x="158400" y="120852"/>
                </a:lnTo>
                <a:lnTo>
                  <a:pt x="168177" y="131124"/>
                </a:lnTo>
                <a:lnTo>
                  <a:pt x="179775" y="144322"/>
                </a:lnTo>
                <a:lnTo>
                  <a:pt x="188776" y="155660"/>
                </a:lnTo>
                <a:lnTo>
                  <a:pt x="196048" y="165759"/>
                </a:lnTo>
                <a:lnTo>
                  <a:pt x="202166" y="175032"/>
                </a:lnTo>
                <a:lnTo>
                  <a:pt x="207514" y="183754"/>
                </a:lnTo>
                <a:lnTo>
                  <a:pt x="212349" y="192109"/>
                </a:lnTo>
                <a:lnTo>
                  <a:pt x="216844" y="200218"/>
                </a:lnTo>
                <a:lnTo>
                  <a:pt x="221109" y="209435"/>
                </a:lnTo>
                <a:lnTo>
                  <a:pt x="225223" y="219389"/>
                </a:lnTo>
                <a:lnTo>
                  <a:pt x="259154" y="305215"/>
                </a:lnTo>
                <a:lnTo>
                  <a:pt x="267096" y="328962"/>
                </a:lnTo>
                <a:lnTo>
                  <a:pt x="272391" y="348604"/>
                </a:lnTo>
                <a:lnTo>
                  <a:pt x="275921" y="365508"/>
                </a:lnTo>
                <a:lnTo>
                  <a:pt x="278274" y="379318"/>
                </a:lnTo>
                <a:lnTo>
                  <a:pt x="279843" y="391064"/>
                </a:lnTo>
                <a:lnTo>
                  <a:pt x="280889" y="401435"/>
                </a:lnTo>
                <a:lnTo>
                  <a:pt x="282856" y="412160"/>
                </a:lnTo>
                <a:lnTo>
                  <a:pt x="285437" y="423119"/>
                </a:lnTo>
                <a:lnTo>
                  <a:pt x="288429" y="434235"/>
                </a:lnTo>
                <a:lnTo>
                  <a:pt x="289153" y="444186"/>
                </a:lnTo>
                <a:lnTo>
                  <a:pt x="288366" y="453360"/>
                </a:lnTo>
                <a:lnTo>
                  <a:pt x="286571" y="462016"/>
                </a:lnTo>
                <a:lnTo>
                  <a:pt x="285374" y="470326"/>
                </a:lnTo>
                <a:lnTo>
                  <a:pt x="284576" y="478407"/>
                </a:lnTo>
                <a:lnTo>
                  <a:pt x="284044" y="486333"/>
                </a:lnTo>
                <a:lnTo>
                  <a:pt x="282420" y="491618"/>
                </a:lnTo>
                <a:lnTo>
                  <a:pt x="280066" y="495141"/>
                </a:lnTo>
                <a:lnTo>
                  <a:pt x="277228" y="497490"/>
                </a:lnTo>
                <a:lnTo>
                  <a:pt x="274065" y="499056"/>
                </a:lnTo>
                <a:lnTo>
                  <a:pt x="267165" y="500796"/>
                </a:lnTo>
                <a:lnTo>
                  <a:pt x="256141" y="501775"/>
                </a:lnTo>
                <a:lnTo>
                  <a:pt x="252387" y="500642"/>
                </a:lnTo>
                <a:lnTo>
                  <a:pt x="241037" y="494251"/>
                </a:lnTo>
                <a:lnTo>
                  <a:pt x="233435" y="492310"/>
                </a:lnTo>
                <a:lnTo>
                  <a:pt x="222437" y="484674"/>
                </a:lnTo>
                <a:lnTo>
                  <a:pt x="210352" y="472814"/>
                </a:lnTo>
                <a:lnTo>
                  <a:pt x="200748" y="459076"/>
                </a:lnTo>
                <a:lnTo>
                  <a:pt x="196409" y="449316"/>
                </a:lnTo>
                <a:lnTo>
                  <a:pt x="192247" y="437730"/>
                </a:lnTo>
                <a:lnTo>
                  <a:pt x="188201" y="424926"/>
                </a:lnTo>
                <a:lnTo>
                  <a:pt x="185504" y="412580"/>
                </a:lnTo>
                <a:lnTo>
                  <a:pt x="183706" y="400539"/>
                </a:lnTo>
                <a:lnTo>
                  <a:pt x="182508" y="388702"/>
                </a:lnTo>
                <a:lnTo>
                  <a:pt x="182978" y="377000"/>
                </a:lnTo>
                <a:lnTo>
                  <a:pt x="184563" y="365389"/>
                </a:lnTo>
                <a:lnTo>
                  <a:pt x="186889" y="353839"/>
                </a:lnTo>
                <a:lnTo>
                  <a:pt x="188439" y="342328"/>
                </a:lnTo>
                <a:lnTo>
                  <a:pt x="189473" y="330845"/>
                </a:lnTo>
                <a:lnTo>
                  <a:pt x="190162" y="319379"/>
                </a:lnTo>
                <a:lnTo>
                  <a:pt x="191891" y="307925"/>
                </a:lnTo>
                <a:lnTo>
                  <a:pt x="194315" y="296479"/>
                </a:lnTo>
                <a:lnTo>
                  <a:pt x="197200" y="285039"/>
                </a:lnTo>
                <a:lnTo>
                  <a:pt x="201664" y="272332"/>
                </a:lnTo>
                <a:lnTo>
                  <a:pt x="207179" y="258780"/>
                </a:lnTo>
                <a:lnTo>
                  <a:pt x="213397" y="244666"/>
                </a:lnTo>
                <a:lnTo>
                  <a:pt x="227078" y="215437"/>
                </a:lnTo>
                <a:lnTo>
                  <a:pt x="234281" y="200530"/>
                </a:lnTo>
                <a:lnTo>
                  <a:pt x="241625" y="186783"/>
                </a:lnTo>
                <a:lnTo>
                  <a:pt x="249060" y="173807"/>
                </a:lnTo>
                <a:lnTo>
                  <a:pt x="256557" y="161348"/>
                </a:lnTo>
                <a:lnTo>
                  <a:pt x="265365" y="149231"/>
                </a:lnTo>
                <a:lnTo>
                  <a:pt x="275047" y="137343"/>
                </a:lnTo>
                <a:lnTo>
                  <a:pt x="285311" y="125608"/>
                </a:lnTo>
                <a:lnTo>
                  <a:pt x="294694" y="113975"/>
                </a:lnTo>
                <a:lnTo>
                  <a:pt x="303490" y="102409"/>
                </a:lnTo>
                <a:lnTo>
                  <a:pt x="311893" y="90888"/>
                </a:lnTo>
                <a:lnTo>
                  <a:pt x="321306" y="80668"/>
                </a:lnTo>
                <a:lnTo>
                  <a:pt x="331390" y="71315"/>
                </a:lnTo>
                <a:lnTo>
                  <a:pt x="341924" y="62539"/>
                </a:lnTo>
                <a:lnTo>
                  <a:pt x="351486" y="54148"/>
                </a:lnTo>
                <a:lnTo>
                  <a:pt x="360401" y="46015"/>
                </a:lnTo>
                <a:lnTo>
                  <a:pt x="368884" y="38052"/>
                </a:lnTo>
                <a:lnTo>
                  <a:pt x="377080" y="31474"/>
                </a:lnTo>
                <a:lnTo>
                  <a:pt x="385083" y="25819"/>
                </a:lnTo>
                <a:lnTo>
                  <a:pt x="392959" y="20778"/>
                </a:lnTo>
                <a:lnTo>
                  <a:pt x="400750" y="16148"/>
                </a:lnTo>
                <a:lnTo>
                  <a:pt x="408483" y="11791"/>
                </a:lnTo>
                <a:lnTo>
                  <a:pt x="422579" y="4834"/>
                </a:lnTo>
                <a:lnTo>
                  <a:pt x="433078" y="1741"/>
                </a:lnTo>
                <a:lnTo>
                  <a:pt x="446129" y="0"/>
                </a:lnTo>
                <a:lnTo>
                  <a:pt x="450166" y="1026"/>
                </a:lnTo>
                <a:lnTo>
                  <a:pt x="454128" y="2980"/>
                </a:lnTo>
                <a:lnTo>
                  <a:pt x="465860" y="106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2"/>
          <p:cNvSpPr/>
          <p:nvPr/>
        </p:nvSpPr>
        <p:spPr>
          <a:xfrm>
            <a:off x="7280909" y="4853062"/>
            <a:ext cx="514351" cy="747639"/>
          </a:xfrm>
          <a:custGeom>
            <a:avLst/>
            <a:gdLst/>
            <a:ahLst/>
            <a:cxnLst/>
            <a:rect l="0" t="0" r="0" b="0"/>
            <a:pathLst>
              <a:path w="514351" h="747639">
                <a:moveTo>
                  <a:pt x="0" y="747638"/>
                </a:moveTo>
                <a:lnTo>
                  <a:pt x="35592" y="712046"/>
                </a:lnTo>
                <a:lnTo>
                  <a:pt x="44605" y="696259"/>
                </a:lnTo>
                <a:lnTo>
                  <a:pt x="48787" y="686715"/>
                </a:lnTo>
                <a:lnTo>
                  <a:pt x="56655" y="672733"/>
                </a:lnTo>
                <a:lnTo>
                  <a:pt x="66980" y="655791"/>
                </a:lnTo>
                <a:lnTo>
                  <a:pt x="78944" y="636876"/>
                </a:lnTo>
                <a:lnTo>
                  <a:pt x="89459" y="619186"/>
                </a:lnTo>
                <a:lnTo>
                  <a:pt x="99010" y="602314"/>
                </a:lnTo>
                <a:lnTo>
                  <a:pt x="107916" y="585985"/>
                </a:lnTo>
                <a:lnTo>
                  <a:pt x="116395" y="568749"/>
                </a:lnTo>
                <a:lnTo>
                  <a:pt x="124587" y="550909"/>
                </a:lnTo>
                <a:lnTo>
                  <a:pt x="132588" y="532665"/>
                </a:lnTo>
                <a:lnTo>
                  <a:pt x="139192" y="514152"/>
                </a:lnTo>
                <a:lnTo>
                  <a:pt x="144865" y="495461"/>
                </a:lnTo>
                <a:lnTo>
                  <a:pt x="149917" y="476650"/>
                </a:lnTo>
                <a:lnTo>
                  <a:pt x="192604" y="326421"/>
                </a:lnTo>
                <a:lnTo>
                  <a:pt x="200793" y="295376"/>
                </a:lnTo>
                <a:lnTo>
                  <a:pt x="206252" y="265790"/>
                </a:lnTo>
                <a:lnTo>
                  <a:pt x="209891" y="237176"/>
                </a:lnTo>
                <a:lnTo>
                  <a:pt x="212318" y="209210"/>
                </a:lnTo>
                <a:lnTo>
                  <a:pt x="213935" y="186756"/>
                </a:lnTo>
                <a:lnTo>
                  <a:pt x="215733" y="151647"/>
                </a:lnTo>
                <a:lnTo>
                  <a:pt x="214942" y="136950"/>
                </a:lnTo>
                <a:lnTo>
                  <a:pt x="213145" y="123343"/>
                </a:lnTo>
                <a:lnTo>
                  <a:pt x="210677" y="110461"/>
                </a:lnTo>
                <a:lnTo>
                  <a:pt x="201161" y="89375"/>
                </a:lnTo>
                <a:lnTo>
                  <a:pt x="189735" y="71536"/>
                </a:lnTo>
                <a:lnTo>
                  <a:pt x="176162" y="48483"/>
                </a:lnTo>
                <a:lnTo>
                  <a:pt x="160199" y="28672"/>
                </a:lnTo>
                <a:lnTo>
                  <a:pt x="156330" y="24487"/>
                </a:lnTo>
                <a:lnTo>
                  <a:pt x="152479" y="21697"/>
                </a:lnTo>
                <a:lnTo>
                  <a:pt x="144816" y="18598"/>
                </a:lnTo>
                <a:lnTo>
                  <a:pt x="133361" y="16852"/>
                </a:lnTo>
                <a:lnTo>
                  <a:pt x="121923" y="16335"/>
                </a:lnTo>
                <a:lnTo>
                  <a:pt x="118113" y="17532"/>
                </a:lnTo>
                <a:lnTo>
                  <a:pt x="110491" y="22250"/>
                </a:lnTo>
                <a:lnTo>
                  <a:pt x="107951" y="25285"/>
                </a:lnTo>
                <a:lnTo>
                  <a:pt x="106257" y="28579"/>
                </a:lnTo>
                <a:lnTo>
                  <a:pt x="105129" y="32046"/>
                </a:lnTo>
                <a:lnTo>
                  <a:pt x="103540" y="49059"/>
                </a:lnTo>
                <a:lnTo>
                  <a:pt x="103068" y="70187"/>
                </a:lnTo>
                <a:lnTo>
                  <a:pt x="102929" y="98601"/>
                </a:lnTo>
                <a:lnTo>
                  <a:pt x="106283" y="120087"/>
                </a:lnTo>
                <a:lnTo>
                  <a:pt x="112007" y="142336"/>
                </a:lnTo>
                <a:lnTo>
                  <a:pt x="118785" y="164925"/>
                </a:lnTo>
                <a:lnTo>
                  <a:pt x="129740" y="199062"/>
                </a:lnTo>
                <a:lnTo>
                  <a:pt x="136023" y="215551"/>
                </a:lnTo>
                <a:lnTo>
                  <a:pt x="153165" y="257577"/>
                </a:lnTo>
                <a:lnTo>
                  <a:pt x="163070" y="279961"/>
                </a:lnTo>
                <a:lnTo>
                  <a:pt x="184236" y="325151"/>
                </a:lnTo>
                <a:lnTo>
                  <a:pt x="193944" y="342790"/>
                </a:lnTo>
                <a:lnTo>
                  <a:pt x="202956" y="357089"/>
                </a:lnTo>
                <a:lnTo>
                  <a:pt x="218473" y="379750"/>
                </a:lnTo>
                <a:lnTo>
                  <a:pt x="229603" y="398288"/>
                </a:lnTo>
                <a:lnTo>
                  <a:pt x="242169" y="411608"/>
                </a:lnTo>
                <a:lnTo>
                  <a:pt x="249077" y="416938"/>
                </a:lnTo>
                <a:lnTo>
                  <a:pt x="256221" y="420491"/>
                </a:lnTo>
                <a:lnTo>
                  <a:pt x="270933" y="424439"/>
                </a:lnTo>
                <a:lnTo>
                  <a:pt x="282552" y="426194"/>
                </a:lnTo>
                <a:lnTo>
                  <a:pt x="296233" y="427181"/>
                </a:lnTo>
                <a:lnTo>
                  <a:pt x="300359" y="427320"/>
                </a:lnTo>
                <a:lnTo>
                  <a:pt x="311716" y="424087"/>
                </a:lnTo>
                <a:lnTo>
                  <a:pt x="318301" y="421447"/>
                </a:lnTo>
                <a:lnTo>
                  <a:pt x="323961" y="417148"/>
                </a:lnTo>
                <a:lnTo>
                  <a:pt x="333637" y="405596"/>
                </a:lnTo>
                <a:lnTo>
                  <a:pt x="346223" y="384813"/>
                </a:lnTo>
                <a:lnTo>
                  <a:pt x="350727" y="366672"/>
                </a:lnTo>
                <a:lnTo>
                  <a:pt x="351928" y="356501"/>
                </a:lnTo>
                <a:lnTo>
                  <a:pt x="355269" y="342099"/>
                </a:lnTo>
                <a:lnTo>
                  <a:pt x="360037" y="324879"/>
                </a:lnTo>
                <a:lnTo>
                  <a:pt x="375494" y="274396"/>
                </a:lnTo>
                <a:lnTo>
                  <a:pt x="379870" y="260693"/>
                </a:lnTo>
                <a:lnTo>
                  <a:pt x="382787" y="246478"/>
                </a:lnTo>
                <a:lnTo>
                  <a:pt x="384731" y="231921"/>
                </a:lnTo>
                <a:lnTo>
                  <a:pt x="386027" y="217137"/>
                </a:lnTo>
                <a:lnTo>
                  <a:pt x="386891" y="198390"/>
                </a:lnTo>
                <a:lnTo>
                  <a:pt x="388108" y="134612"/>
                </a:lnTo>
                <a:lnTo>
                  <a:pt x="388393" y="103071"/>
                </a:lnTo>
                <a:lnTo>
                  <a:pt x="387198" y="88057"/>
                </a:lnTo>
                <a:lnTo>
                  <a:pt x="385133" y="72967"/>
                </a:lnTo>
                <a:lnTo>
                  <a:pt x="382486" y="57827"/>
                </a:lnTo>
                <a:lnTo>
                  <a:pt x="376157" y="37618"/>
                </a:lnTo>
                <a:lnTo>
                  <a:pt x="369111" y="24403"/>
                </a:lnTo>
                <a:lnTo>
                  <a:pt x="354240" y="5572"/>
                </a:lnTo>
                <a:lnTo>
                  <a:pt x="350460" y="1467"/>
                </a:lnTo>
                <a:lnTo>
                  <a:pt x="346671" y="0"/>
                </a:lnTo>
                <a:lnTo>
                  <a:pt x="342874" y="293"/>
                </a:lnTo>
                <a:lnTo>
                  <a:pt x="333723" y="3819"/>
                </a:lnTo>
                <a:lnTo>
                  <a:pt x="326070" y="10498"/>
                </a:lnTo>
                <a:lnTo>
                  <a:pt x="312106" y="33258"/>
                </a:lnTo>
                <a:lnTo>
                  <a:pt x="302167" y="53510"/>
                </a:lnTo>
                <a:lnTo>
                  <a:pt x="299397" y="63640"/>
                </a:lnTo>
                <a:lnTo>
                  <a:pt x="297837" y="82551"/>
                </a:lnTo>
                <a:lnTo>
                  <a:pt x="300859" y="103640"/>
                </a:lnTo>
                <a:lnTo>
                  <a:pt x="303443" y="116376"/>
                </a:lnTo>
                <a:lnTo>
                  <a:pt x="309700" y="137300"/>
                </a:lnTo>
                <a:lnTo>
                  <a:pt x="316715" y="155066"/>
                </a:lnTo>
                <a:lnTo>
                  <a:pt x="327804" y="178078"/>
                </a:lnTo>
                <a:lnTo>
                  <a:pt x="340403" y="194775"/>
                </a:lnTo>
                <a:lnTo>
                  <a:pt x="352797" y="208127"/>
                </a:lnTo>
                <a:lnTo>
                  <a:pt x="367987" y="223857"/>
                </a:lnTo>
                <a:lnTo>
                  <a:pt x="373595" y="227001"/>
                </a:lnTo>
                <a:lnTo>
                  <a:pt x="386599" y="230493"/>
                </a:lnTo>
                <a:lnTo>
                  <a:pt x="400846" y="235432"/>
                </a:lnTo>
                <a:lnTo>
                  <a:pt x="415644" y="240591"/>
                </a:lnTo>
                <a:lnTo>
                  <a:pt x="430687" y="242883"/>
                </a:lnTo>
                <a:lnTo>
                  <a:pt x="445840" y="243902"/>
                </a:lnTo>
                <a:lnTo>
                  <a:pt x="453437" y="244174"/>
                </a:lnTo>
                <a:lnTo>
                  <a:pt x="468652" y="241089"/>
                </a:lnTo>
                <a:lnTo>
                  <a:pt x="482610" y="236755"/>
                </a:lnTo>
                <a:lnTo>
                  <a:pt x="493047" y="234828"/>
                </a:lnTo>
                <a:lnTo>
                  <a:pt x="501919" y="230586"/>
                </a:lnTo>
                <a:lnTo>
                  <a:pt x="514350" y="2218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3"/>
          <p:cNvSpPr/>
          <p:nvPr/>
        </p:nvSpPr>
        <p:spPr>
          <a:xfrm>
            <a:off x="7877122" y="4697729"/>
            <a:ext cx="375338" cy="636931"/>
          </a:xfrm>
          <a:custGeom>
            <a:avLst/>
            <a:gdLst/>
            <a:ahLst/>
            <a:cxnLst/>
            <a:rect l="0" t="0" r="0" b="0"/>
            <a:pathLst>
              <a:path w="375338" h="636931">
                <a:moveTo>
                  <a:pt x="55297" y="0"/>
                </a:moveTo>
                <a:lnTo>
                  <a:pt x="37094" y="18204"/>
                </a:lnTo>
                <a:lnTo>
                  <a:pt x="30461" y="26106"/>
                </a:lnTo>
                <a:lnTo>
                  <a:pt x="19706" y="41660"/>
                </a:lnTo>
                <a:lnTo>
                  <a:pt x="14080" y="57039"/>
                </a:lnTo>
                <a:lnTo>
                  <a:pt x="12579" y="64696"/>
                </a:lnTo>
                <a:lnTo>
                  <a:pt x="4399" y="117947"/>
                </a:lnTo>
                <a:lnTo>
                  <a:pt x="2315" y="135782"/>
                </a:lnTo>
                <a:lnTo>
                  <a:pt x="926" y="151481"/>
                </a:lnTo>
                <a:lnTo>
                  <a:pt x="0" y="165758"/>
                </a:lnTo>
                <a:lnTo>
                  <a:pt x="652" y="182895"/>
                </a:lnTo>
                <a:lnTo>
                  <a:pt x="2358" y="201940"/>
                </a:lnTo>
                <a:lnTo>
                  <a:pt x="4765" y="222257"/>
                </a:lnTo>
                <a:lnTo>
                  <a:pt x="7639" y="240881"/>
                </a:lnTo>
                <a:lnTo>
                  <a:pt x="10825" y="258378"/>
                </a:lnTo>
                <a:lnTo>
                  <a:pt x="14219" y="275122"/>
                </a:lnTo>
                <a:lnTo>
                  <a:pt x="16482" y="287555"/>
                </a:lnTo>
                <a:lnTo>
                  <a:pt x="18996" y="304755"/>
                </a:lnTo>
                <a:lnTo>
                  <a:pt x="20937" y="309851"/>
                </a:lnTo>
                <a:lnTo>
                  <a:pt x="23500" y="313247"/>
                </a:lnTo>
                <a:lnTo>
                  <a:pt x="26480" y="315512"/>
                </a:lnTo>
                <a:lnTo>
                  <a:pt x="28465" y="315751"/>
                </a:lnTo>
                <a:lnTo>
                  <a:pt x="29789" y="314641"/>
                </a:lnTo>
                <a:lnTo>
                  <a:pt x="30672" y="312631"/>
                </a:lnTo>
                <a:lnTo>
                  <a:pt x="32531" y="311291"/>
                </a:lnTo>
                <a:lnTo>
                  <a:pt x="37982" y="309802"/>
                </a:lnTo>
                <a:lnTo>
                  <a:pt x="41214" y="306865"/>
                </a:lnTo>
                <a:lnTo>
                  <a:pt x="48191" y="296828"/>
                </a:lnTo>
                <a:lnTo>
                  <a:pt x="52139" y="283900"/>
                </a:lnTo>
                <a:lnTo>
                  <a:pt x="53893" y="269688"/>
                </a:lnTo>
                <a:lnTo>
                  <a:pt x="54674" y="254905"/>
                </a:lnTo>
                <a:lnTo>
                  <a:pt x="58407" y="236481"/>
                </a:lnTo>
                <a:lnTo>
                  <a:pt x="63029" y="216863"/>
                </a:lnTo>
                <a:lnTo>
                  <a:pt x="65083" y="199677"/>
                </a:lnTo>
                <a:lnTo>
                  <a:pt x="65997" y="180186"/>
                </a:lnTo>
                <a:lnTo>
                  <a:pt x="66511" y="147792"/>
                </a:lnTo>
                <a:lnTo>
                  <a:pt x="66724" y="24074"/>
                </a:lnTo>
                <a:lnTo>
                  <a:pt x="67995" y="19860"/>
                </a:lnTo>
                <a:lnTo>
                  <a:pt x="70113" y="17050"/>
                </a:lnTo>
                <a:lnTo>
                  <a:pt x="72794" y="15177"/>
                </a:lnTo>
                <a:lnTo>
                  <a:pt x="75852" y="15198"/>
                </a:lnTo>
                <a:lnTo>
                  <a:pt x="79161" y="16482"/>
                </a:lnTo>
                <a:lnTo>
                  <a:pt x="86223" y="21296"/>
                </a:lnTo>
                <a:lnTo>
                  <a:pt x="93596" y="27669"/>
                </a:lnTo>
                <a:lnTo>
                  <a:pt x="104493" y="41507"/>
                </a:lnTo>
                <a:lnTo>
                  <a:pt x="110954" y="50531"/>
                </a:lnTo>
                <a:lnTo>
                  <a:pt x="119072" y="62898"/>
                </a:lnTo>
                <a:lnTo>
                  <a:pt x="138252" y="93571"/>
                </a:lnTo>
                <a:lnTo>
                  <a:pt x="166249" y="141917"/>
                </a:lnTo>
                <a:lnTo>
                  <a:pt x="182606" y="170812"/>
                </a:lnTo>
                <a:lnTo>
                  <a:pt x="196050" y="200235"/>
                </a:lnTo>
                <a:lnTo>
                  <a:pt x="207552" y="230010"/>
                </a:lnTo>
                <a:lnTo>
                  <a:pt x="217760" y="260020"/>
                </a:lnTo>
                <a:lnTo>
                  <a:pt x="227106" y="290187"/>
                </a:lnTo>
                <a:lnTo>
                  <a:pt x="244263" y="350799"/>
                </a:lnTo>
                <a:lnTo>
                  <a:pt x="251125" y="381186"/>
                </a:lnTo>
                <a:lnTo>
                  <a:pt x="256969" y="411604"/>
                </a:lnTo>
                <a:lnTo>
                  <a:pt x="262136" y="442043"/>
                </a:lnTo>
                <a:lnTo>
                  <a:pt x="265580" y="466145"/>
                </a:lnTo>
                <a:lnTo>
                  <a:pt x="267876" y="486024"/>
                </a:lnTo>
                <a:lnTo>
                  <a:pt x="269406" y="503086"/>
                </a:lnTo>
                <a:lnTo>
                  <a:pt x="269156" y="518271"/>
                </a:lnTo>
                <a:lnTo>
                  <a:pt x="267720" y="532204"/>
                </a:lnTo>
                <a:lnTo>
                  <a:pt x="265492" y="545303"/>
                </a:lnTo>
                <a:lnTo>
                  <a:pt x="262737" y="557845"/>
                </a:lnTo>
                <a:lnTo>
                  <a:pt x="259631" y="570017"/>
                </a:lnTo>
                <a:lnTo>
                  <a:pt x="256290" y="581942"/>
                </a:lnTo>
                <a:lnTo>
                  <a:pt x="252792" y="592431"/>
                </a:lnTo>
                <a:lnTo>
                  <a:pt x="245520" y="610860"/>
                </a:lnTo>
                <a:lnTo>
                  <a:pt x="234285" y="629447"/>
                </a:lnTo>
                <a:lnTo>
                  <a:pt x="230503" y="632991"/>
                </a:lnTo>
                <a:lnTo>
                  <a:pt x="226711" y="635355"/>
                </a:lnTo>
                <a:lnTo>
                  <a:pt x="222913" y="636930"/>
                </a:lnTo>
                <a:lnTo>
                  <a:pt x="219111" y="636710"/>
                </a:lnTo>
                <a:lnTo>
                  <a:pt x="215307" y="635293"/>
                </a:lnTo>
                <a:lnTo>
                  <a:pt x="206423" y="630333"/>
                </a:lnTo>
                <a:lnTo>
                  <a:pt x="194007" y="623895"/>
                </a:lnTo>
                <a:lnTo>
                  <a:pt x="183410" y="613414"/>
                </a:lnTo>
                <a:lnTo>
                  <a:pt x="174466" y="599019"/>
                </a:lnTo>
                <a:lnTo>
                  <a:pt x="166258" y="579921"/>
                </a:lnTo>
                <a:lnTo>
                  <a:pt x="162291" y="569494"/>
                </a:lnTo>
                <a:lnTo>
                  <a:pt x="154497" y="547749"/>
                </a:lnTo>
                <a:lnTo>
                  <a:pt x="142969" y="514086"/>
                </a:lnTo>
                <a:lnTo>
                  <a:pt x="140414" y="496395"/>
                </a:lnTo>
                <a:lnTo>
                  <a:pt x="138712" y="474440"/>
                </a:lnTo>
                <a:lnTo>
                  <a:pt x="137577" y="449643"/>
                </a:lnTo>
                <a:lnTo>
                  <a:pt x="139360" y="422952"/>
                </a:lnTo>
                <a:lnTo>
                  <a:pt x="143090" y="394998"/>
                </a:lnTo>
                <a:lnTo>
                  <a:pt x="148116" y="366202"/>
                </a:lnTo>
                <a:lnTo>
                  <a:pt x="157087" y="320660"/>
                </a:lnTo>
                <a:lnTo>
                  <a:pt x="161257" y="301403"/>
                </a:lnTo>
                <a:lnTo>
                  <a:pt x="169117" y="280946"/>
                </a:lnTo>
                <a:lnTo>
                  <a:pt x="179438" y="259688"/>
                </a:lnTo>
                <a:lnTo>
                  <a:pt x="201911" y="218287"/>
                </a:lnTo>
                <a:lnTo>
                  <a:pt x="220365" y="182953"/>
                </a:lnTo>
                <a:lnTo>
                  <a:pt x="228843" y="168959"/>
                </a:lnTo>
                <a:lnTo>
                  <a:pt x="237035" y="157090"/>
                </a:lnTo>
                <a:lnTo>
                  <a:pt x="245036" y="146636"/>
                </a:lnTo>
                <a:lnTo>
                  <a:pt x="286635" y="95518"/>
                </a:lnTo>
                <a:lnTo>
                  <a:pt x="299692" y="81459"/>
                </a:lnTo>
                <a:lnTo>
                  <a:pt x="310937" y="70816"/>
                </a:lnTo>
                <a:lnTo>
                  <a:pt x="320975" y="62450"/>
                </a:lnTo>
                <a:lnTo>
                  <a:pt x="330205" y="55604"/>
                </a:lnTo>
                <a:lnTo>
                  <a:pt x="338899" y="49769"/>
                </a:lnTo>
                <a:lnTo>
                  <a:pt x="375337" y="228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4"/>
          <p:cNvSpPr/>
          <p:nvPr/>
        </p:nvSpPr>
        <p:spPr>
          <a:xfrm>
            <a:off x="5212079" y="4709159"/>
            <a:ext cx="125731" cy="445771"/>
          </a:xfrm>
          <a:custGeom>
            <a:avLst/>
            <a:gdLst/>
            <a:ahLst/>
            <a:cxnLst/>
            <a:rect l="0" t="0" r="0" b="0"/>
            <a:pathLst>
              <a:path w="125731" h="445771">
                <a:moveTo>
                  <a:pt x="0" y="0"/>
                </a:moveTo>
                <a:lnTo>
                  <a:pt x="0" y="12136"/>
                </a:lnTo>
                <a:lnTo>
                  <a:pt x="3387" y="24867"/>
                </a:lnTo>
                <a:lnTo>
                  <a:pt x="28045" y="90143"/>
                </a:lnTo>
                <a:lnTo>
                  <a:pt x="58687" y="177839"/>
                </a:lnTo>
                <a:lnTo>
                  <a:pt x="67065" y="206190"/>
                </a:lnTo>
                <a:lnTo>
                  <a:pt x="73920" y="232710"/>
                </a:lnTo>
                <a:lnTo>
                  <a:pt x="79760" y="258010"/>
                </a:lnTo>
                <a:lnTo>
                  <a:pt x="89636" y="306441"/>
                </a:lnTo>
                <a:lnTo>
                  <a:pt x="94047" y="330024"/>
                </a:lnTo>
                <a:lnTo>
                  <a:pt x="98258" y="349557"/>
                </a:lnTo>
                <a:lnTo>
                  <a:pt x="102336" y="366388"/>
                </a:lnTo>
                <a:lnTo>
                  <a:pt x="106324" y="381419"/>
                </a:lnTo>
                <a:lnTo>
                  <a:pt x="108983" y="392709"/>
                </a:lnTo>
                <a:lnTo>
                  <a:pt x="110755" y="401506"/>
                </a:lnTo>
                <a:lnTo>
                  <a:pt x="112725" y="414668"/>
                </a:lnTo>
                <a:lnTo>
                  <a:pt x="113600" y="424750"/>
                </a:lnTo>
                <a:lnTo>
                  <a:pt x="113989" y="433465"/>
                </a:lnTo>
                <a:lnTo>
                  <a:pt x="125730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5"/>
          <p:cNvSpPr/>
          <p:nvPr/>
        </p:nvSpPr>
        <p:spPr>
          <a:xfrm>
            <a:off x="5052059" y="4675033"/>
            <a:ext cx="491205" cy="479897"/>
          </a:xfrm>
          <a:custGeom>
            <a:avLst/>
            <a:gdLst/>
            <a:ahLst/>
            <a:cxnLst/>
            <a:rect l="0" t="0" r="0" b="0"/>
            <a:pathLst>
              <a:path w="491205" h="479897">
                <a:moveTo>
                  <a:pt x="0" y="125567"/>
                </a:moveTo>
                <a:lnTo>
                  <a:pt x="6069" y="113431"/>
                </a:lnTo>
                <a:lnTo>
                  <a:pt x="15909" y="99816"/>
                </a:lnTo>
                <a:lnTo>
                  <a:pt x="24577" y="91889"/>
                </a:lnTo>
                <a:lnTo>
                  <a:pt x="63303" y="59002"/>
                </a:lnTo>
                <a:lnTo>
                  <a:pt x="73952" y="49441"/>
                </a:lnTo>
                <a:lnTo>
                  <a:pt x="83592" y="40526"/>
                </a:lnTo>
                <a:lnTo>
                  <a:pt x="93828" y="33312"/>
                </a:lnTo>
                <a:lnTo>
                  <a:pt x="104462" y="27234"/>
                </a:lnTo>
                <a:lnTo>
                  <a:pt x="115362" y="21911"/>
                </a:lnTo>
                <a:lnTo>
                  <a:pt x="126438" y="18363"/>
                </a:lnTo>
                <a:lnTo>
                  <a:pt x="137632" y="15997"/>
                </a:lnTo>
                <a:lnTo>
                  <a:pt x="148905" y="14420"/>
                </a:lnTo>
                <a:lnTo>
                  <a:pt x="158960" y="12099"/>
                </a:lnTo>
                <a:lnTo>
                  <a:pt x="168204" y="9282"/>
                </a:lnTo>
                <a:lnTo>
                  <a:pt x="176906" y="6133"/>
                </a:lnTo>
                <a:lnTo>
                  <a:pt x="186518" y="4034"/>
                </a:lnTo>
                <a:lnTo>
                  <a:pt x="196735" y="2635"/>
                </a:lnTo>
                <a:lnTo>
                  <a:pt x="207357" y="1702"/>
                </a:lnTo>
                <a:lnTo>
                  <a:pt x="216978" y="1080"/>
                </a:lnTo>
                <a:lnTo>
                  <a:pt x="234442" y="389"/>
                </a:lnTo>
                <a:lnTo>
                  <a:pt x="258553" y="0"/>
                </a:lnTo>
                <a:lnTo>
                  <a:pt x="266349" y="1216"/>
                </a:lnTo>
                <a:lnTo>
                  <a:pt x="274086" y="3296"/>
                </a:lnTo>
                <a:lnTo>
                  <a:pt x="288186" y="8994"/>
                </a:lnTo>
                <a:lnTo>
                  <a:pt x="298687" y="15760"/>
                </a:lnTo>
                <a:lnTo>
                  <a:pt x="307587" y="26387"/>
                </a:lnTo>
                <a:lnTo>
                  <a:pt x="311738" y="32776"/>
                </a:lnTo>
                <a:lnTo>
                  <a:pt x="316351" y="46650"/>
                </a:lnTo>
                <a:lnTo>
                  <a:pt x="317581" y="53906"/>
                </a:lnTo>
                <a:lnTo>
                  <a:pt x="318401" y="62553"/>
                </a:lnTo>
                <a:lnTo>
                  <a:pt x="318947" y="72127"/>
                </a:lnTo>
                <a:lnTo>
                  <a:pt x="319312" y="82320"/>
                </a:lnTo>
                <a:lnTo>
                  <a:pt x="318284" y="91655"/>
                </a:lnTo>
                <a:lnTo>
                  <a:pt x="316330" y="100419"/>
                </a:lnTo>
                <a:lnTo>
                  <a:pt x="313756" y="108802"/>
                </a:lnTo>
                <a:lnTo>
                  <a:pt x="310771" y="116930"/>
                </a:lnTo>
                <a:lnTo>
                  <a:pt x="307511" y="124889"/>
                </a:lnTo>
                <a:lnTo>
                  <a:pt x="304067" y="132735"/>
                </a:lnTo>
                <a:lnTo>
                  <a:pt x="297962" y="144315"/>
                </a:lnTo>
                <a:lnTo>
                  <a:pt x="281018" y="174116"/>
                </a:lnTo>
                <a:lnTo>
                  <a:pt x="271166" y="189683"/>
                </a:lnTo>
                <a:lnTo>
                  <a:pt x="260787" y="205141"/>
                </a:lnTo>
                <a:lnTo>
                  <a:pt x="250058" y="220526"/>
                </a:lnTo>
                <a:lnTo>
                  <a:pt x="240366" y="233323"/>
                </a:lnTo>
                <a:lnTo>
                  <a:pt x="231364" y="244394"/>
                </a:lnTo>
                <a:lnTo>
                  <a:pt x="215858" y="262198"/>
                </a:lnTo>
                <a:lnTo>
                  <a:pt x="197399" y="282256"/>
                </a:lnTo>
                <a:lnTo>
                  <a:pt x="197639" y="282096"/>
                </a:lnTo>
                <a:lnTo>
                  <a:pt x="201293" y="278532"/>
                </a:lnTo>
                <a:lnTo>
                  <a:pt x="204046" y="277073"/>
                </a:lnTo>
                <a:lnTo>
                  <a:pt x="210491" y="275453"/>
                </a:lnTo>
                <a:lnTo>
                  <a:pt x="219067" y="269941"/>
                </a:lnTo>
                <a:lnTo>
                  <a:pt x="231135" y="261186"/>
                </a:lnTo>
                <a:lnTo>
                  <a:pt x="245530" y="250269"/>
                </a:lnTo>
                <a:lnTo>
                  <a:pt x="256397" y="241722"/>
                </a:lnTo>
                <a:lnTo>
                  <a:pt x="264912" y="234753"/>
                </a:lnTo>
                <a:lnTo>
                  <a:pt x="279029" y="223624"/>
                </a:lnTo>
                <a:lnTo>
                  <a:pt x="293770" y="214444"/>
                </a:lnTo>
                <a:lnTo>
                  <a:pt x="302527" y="210218"/>
                </a:lnTo>
                <a:lnTo>
                  <a:pt x="312175" y="206131"/>
                </a:lnTo>
                <a:lnTo>
                  <a:pt x="322417" y="202136"/>
                </a:lnTo>
                <a:lnTo>
                  <a:pt x="334325" y="198203"/>
                </a:lnTo>
                <a:lnTo>
                  <a:pt x="347343" y="194311"/>
                </a:lnTo>
                <a:lnTo>
                  <a:pt x="361103" y="190446"/>
                </a:lnTo>
                <a:lnTo>
                  <a:pt x="372815" y="187869"/>
                </a:lnTo>
                <a:lnTo>
                  <a:pt x="383164" y="186152"/>
                </a:lnTo>
                <a:lnTo>
                  <a:pt x="392603" y="185007"/>
                </a:lnTo>
                <a:lnTo>
                  <a:pt x="401435" y="184243"/>
                </a:lnTo>
                <a:lnTo>
                  <a:pt x="409864" y="183734"/>
                </a:lnTo>
                <a:lnTo>
                  <a:pt x="418023" y="183395"/>
                </a:lnTo>
                <a:lnTo>
                  <a:pt x="424732" y="184439"/>
                </a:lnTo>
                <a:lnTo>
                  <a:pt x="435573" y="188985"/>
                </a:lnTo>
                <a:lnTo>
                  <a:pt x="442783" y="193246"/>
                </a:lnTo>
                <a:lnTo>
                  <a:pt x="460953" y="204753"/>
                </a:lnTo>
                <a:lnTo>
                  <a:pt x="474955" y="214947"/>
                </a:lnTo>
                <a:lnTo>
                  <a:pt x="480467" y="219444"/>
                </a:lnTo>
                <a:lnTo>
                  <a:pt x="484141" y="223711"/>
                </a:lnTo>
                <a:lnTo>
                  <a:pt x="486591" y="227826"/>
                </a:lnTo>
                <a:lnTo>
                  <a:pt x="488224" y="231840"/>
                </a:lnTo>
                <a:lnTo>
                  <a:pt x="490039" y="243073"/>
                </a:lnTo>
                <a:lnTo>
                  <a:pt x="490845" y="256531"/>
                </a:lnTo>
                <a:lnTo>
                  <a:pt x="491204" y="270980"/>
                </a:lnTo>
                <a:lnTo>
                  <a:pt x="487976" y="285868"/>
                </a:lnTo>
                <a:lnTo>
                  <a:pt x="485338" y="293394"/>
                </a:lnTo>
                <a:lnTo>
                  <a:pt x="482309" y="300952"/>
                </a:lnTo>
                <a:lnTo>
                  <a:pt x="479019" y="308530"/>
                </a:lnTo>
                <a:lnTo>
                  <a:pt x="475557" y="316122"/>
                </a:lnTo>
                <a:lnTo>
                  <a:pt x="470708" y="323723"/>
                </a:lnTo>
                <a:lnTo>
                  <a:pt x="464936" y="331331"/>
                </a:lnTo>
                <a:lnTo>
                  <a:pt x="458547" y="338943"/>
                </a:lnTo>
                <a:lnTo>
                  <a:pt x="451748" y="346557"/>
                </a:lnTo>
                <a:lnTo>
                  <a:pt x="437421" y="361792"/>
                </a:lnTo>
                <a:lnTo>
                  <a:pt x="415074" y="384648"/>
                </a:lnTo>
                <a:lnTo>
                  <a:pt x="399955" y="396500"/>
                </a:lnTo>
                <a:lnTo>
                  <a:pt x="384768" y="406001"/>
                </a:lnTo>
                <a:lnTo>
                  <a:pt x="369551" y="414458"/>
                </a:lnTo>
                <a:lnTo>
                  <a:pt x="360668" y="419761"/>
                </a:lnTo>
                <a:lnTo>
                  <a:pt x="340637" y="432426"/>
                </a:lnTo>
                <a:lnTo>
                  <a:pt x="327421" y="438089"/>
                </a:lnTo>
                <a:lnTo>
                  <a:pt x="312261" y="443135"/>
                </a:lnTo>
                <a:lnTo>
                  <a:pt x="295804" y="447769"/>
                </a:lnTo>
                <a:lnTo>
                  <a:pt x="283563" y="452128"/>
                </a:lnTo>
                <a:lnTo>
                  <a:pt x="274132" y="456304"/>
                </a:lnTo>
                <a:lnTo>
                  <a:pt x="266575" y="460358"/>
                </a:lnTo>
                <a:lnTo>
                  <a:pt x="251405" y="464863"/>
                </a:lnTo>
                <a:lnTo>
                  <a:pt x="217170" y="4798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"/>
          <p:cNvSpPr/>
          <p:nvPr/>
        </p:nvSpPr>
        <p:spPr>
          <a:xfrm>
            <a:off x="5406390" y="5126056"/>
            <a:ext cx="342901" cy="394634"/>
          </a:xfrm>
          <a:custGeom>
            <a:avLst/>
            <a:gdLst/>
            <a:ahLst/>
            <a:cxnLst/>
            <a:rect l="0" t="0" r="0" b="0"/>
            <a:pathLst>
              <a:path w="342901" h="394634">
                <a:moveTo>
                  <a:pt x="0" y="394633"/>
                </a:moveTo>
                <a:lnTo>
                  <a:pt x="0" y="340566"/>
                </a:lnTo>
                <a:lnTo>
                  <a:pt x="1269" y="329378"/>
                </a:lnTo>
                <a:lnTo>
                  <a:pt x="3386" y="315570"/>
                </a:lnTo>
                <a:lnTo>
                  <a:pt x="6067" y="300015"/>
                </a:lnTo>
                <a:lnTo>
                  <a:pt x="7855" y="285834"/>
                </a:lnTo>
                <a:lnTo>
                  <a:pt x="9046" y="272571"/>
                </a:lnTo>
                <a:lnTo>
                  <a:pt x="9841" y="259918"/>
                </a:lnTo>
                <a:lnTo>
                  <a:pt x="10723" y="235700"/>
                </a:lnTo>
                <a:lnTo>
                  <a:pt x="11290" y="189108"/>
                </a:lnTo>
                <a:lnTo>
                  <a:pt x="12607" y="172527"/>
                </a:lnTo>
                <a:lnTo>
                  <a:pt x="19257" y="111795"/>
                </a:lnTo>
                <a:lnTo>
                  <a:pt x="20458" y="95585"/>
                </a:lnTo>
                <a:lnTo>
                  <a:pt x="22148" y="61340"/>
                </a:lnTo>
                <a:lnTo>
                  <a:pt x="22544" y="47113"/>
                </a:lnTo>
                <a:lnTo>
                  <a:pt x="22818" y="15784"/>
                </a:lnTo>
                <a:lnTo>
                  <a:pt x="24102" y="12528"/>
                </a:lnTo>
                <a:lnTo>
                  <a:pt x="26228" y="10356"/>
                </a:lnTo>
                <a:lnTo>
                  <a:pt x="28915" y="8908"/>
                </a:lnTo>
                <a:lnTo>
                  <a:pt x="30706" y="6673"/>
                </a:lnTo>
                <a:lnTo>
                  <a:pt x="31901" y="3913"/>
                </a:lnTo>
                <a:lnTo>
                  <a:pt x="32697" y="803"/>
                </a:lnTo>
                <a:lnTo>
                  <a:pt x="34498" y="0"/>
                </a:lnTo>
                <a:lnTo>
                  <a:pt x="36968" y="734"/>
                </a:lnTo>
                <a:lnTo>
                  <a:pt x="43991" y="4971"/>
                </a:lnTo>
                <a:lnTo>
                  <a:pt x="51725" y="12323"/>
                </a:lnTo>
                <a:lnTo>
                  <a:pt x="71318" y="31672"/>
                </a:lnTo>
                <a:lnTo>
                  <a:pt x="76755" y="35819"/>
                </a:lnTo>
                <a:lnTo>
                  <a:pt x="82920" y="39854"/>
                </a:lnTo>
                <a:lnTo>
                  <a:pt x="89570" y="43814"/>
                </a:lnTo>
                <a:lnTo>
                  <a:pt x="96543" y="51534"/>
                </a:lnTo>
                <a:lnTo>
                  <a:pt x="103732" y="61760"/>
                </a:lnTo>
                <a:lnTo>
                  <a:pt x="111065" y="73658"/>
                </a:lnTo>
                <a:lnTo>
                  <a:pt x="117223" y="84130"/>
                </a:lnTo>
                <a:lnTo>
                  <a:pt x="127452" y="102538"/>
                </a:lnTo>
                <a:lnTo>
                  <a:pt x="140848" y="119893"/>
                </a:lnTo>
                <a:lnTo>
                  <a:pt x="159939" y="142893"/>
                </a:lnTo>
                <a:lnTo>
                  <a:pt x="182825" y="169657"/>
                </a:lnTo>
                <a:lnTo>
                  <a:pt x="199353" y="190039"/>
                </a:lnTo>
                <a:lnTo>
                  <a:pt x="211642" y="206167"/>
                </a:lnTo>
                <a:lnTo>
                  <a:pt x="221105" y="219459"/>
                </a:lnTo>
                <a:lnTo>
                  <a:pt x="231223" y="232131"/>
                </a:lnTo>
                <a:lnTo>
                  <a:pt x="241778" y="244388"/>
                </a:lnTo>
                <a:lnTo>
                  <a:pt x="252626" y="256370"/>
                </a:lnTo>
                <a:lnTo>
                  <a:pt x="262397" y="265628"/>
                </a:lnTo>
                <a:lnTo>
                  <a:pt x="271451" y="273070"/>
                </a:lnTo>
                <a:lnTo>
                  <a:pt x="280028" y="279301"/>
                </a:lnTo>
                <a:lnTo>
                  <a:pt x="289555" y="287265"/>
                </a:lnTo>
                <a:lnTo>
                  <a:pt x="299716" y="296385"/>
                </a:lnTo>
                <a:lnTo>
                  <a:pt x="325197" y="320193"/>
                </a:lnTo>
                <a:lnTo>
                  <a:pt x="328558" y="322146"/>
                </a:lnTo>
                <a:lnTo>
                  <a:pt x="332069" y="323449"/>
                </a:lnTo>
                <a:lnTo>
                  <a:pt x="342900" y="326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7"/>
          <p:cNvSpPr/>
          <p:nvPr/>
        </p:nvSpPr>
        <p:spPr>
          <a:xfrm>
            <a:off x="5349240" y="5234939"/>
            <a:ext cx="285751" cy="160021"/>
          </a:xfrm>
          <a:custGeom>
            <a:avLst/>
            <a:gdLst/>
            <a:ahLst/>
            <a:cxnLst/>
            <a:rect l="0" t="0" r="0" b="0"/>
            <a:pathLst>
              <a:path w="285751" h="160021">
                <a:moveTo>
                  <a:pt x="0" y="160020"/>
                </a:moveTo>
                <a:lnTo>
                  <a:pt x="6067" y="160020"/>
                </a:lnTo>
                <a:lnTo>
                  <a:pt x="7855" y="158750"/>
                </a:lnTo>
                <a:lnTo>
                  <a:pt x="9046" y="156634"/>
                </a:lnTo>
                <a:lnTo>
                  <a:pt x="9841" y="153953"/>
                </a:lnTo>
                <a:lnTo>
                  <a:pt x="11640" y="152165"/>
                </a:lnTo>
                <a:lnTo>
                  <a:pt x="14110" y="150974"/>
                </a:lnTo>
                <a:lnTo>
                  <a:pt x="21511" y="148380"/>
                </a:lnTo>
                <a:lnTo>
                  <a:pt x="27040" y="145910"/>
                </a:lnTo>
                <a:lnTo>
                  <a:pt x="33267" y="142993"/>
                </a:lnTo>
                <a:lnTo>
                  <a:pt x="38688" y="139779"/>
                </a:lnTo>
                <a:lnTo>
                  <a:pt x="43572" y="136366"/>
                </a:lnTo>
                <a:lnTo>
                  <a:pt x="48097" y="132821"/>
                </a:lnTo>
                <a:lnTo>
                  <a:pt x="73446" y="115335"/>
                </a:lnTo>
                <a:lnTo>
                  <a:pt x="90874" y="103560"/>
                </a:lnTo>
                <a:lnTo>
                  <a:pt x="105032" y="93171"/>
                </a:lnTo>
                <a:lnTo>
                  <a:pt x="117012" y="83704"/>
                </a:lnTo>
                <a:lnTo>
                  <a:pt x="127537" y="74853"/>
                </a:lnTo>
                <a:lnTo>
                  <a:pt x="137095" y="67682"/>
                </a:lnTo>
                <a:lnTo>
                  <a:pt x="146007" y="61632"/>
                </a:lnTo>
                <a:lnTo>
                  <a:pt x="154487" y="56328"/>
                </a:lnTo>
                <a:lnTo>
                  <a:pt x="163951" y="51522"/>
                </a:lnTo>
                <a:lnTo>
                  <a:pt x="174071" y="47048"/>
                </a:lnTo>
                <a:lnTo>
                  <a:pt x="184627" y="42796"/>
                </a:lnTo>
                <a:lnTo>
                  <a:pt x="194204" y="38690"/>
                </a:lnTo>
                <a:lnTo>
                  <a:pt x="211619" y="30743"/>
                </a:lnTo>
                <a:lnTo>
                  <a:pt x="235704" y="19128"/>
                </a:lnTo>
                <a:lnTo>
                  <a:pt x="243496" y="16562"/>
                </a:lnTo>
                <a:lnTo>
                  <a:pt x="251230" y="14852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8"/>
          <p:cNvSpPr/>
          <p:nvPr/>
        </p:nvSpPr>
        <p:spPr>
          <a:xfrm>
            <a:off x="5486400" y="5452109"/>
            <a:ext cx="354124" cy="537211"/>
          </a:xfrm>
          <a:custGeom>
            <a:avLst/>
            <a:gdLst/>
            <a:ahLst/>
            <a:cxnLst/>
            <a:rect l="0" t="0" r="0" b="0"/>
            <a:pathLst>
              <a:path w="354124" h="537211">
                <a:moveTo>
                  <a:pt x="320040" y="0"/>
                </a:moveTo>
                <a:lnTo>
                  <a:pt x="294289" y="25751"/>
                </a:lnTo>
                <a:lnTo>
                  <a:pt x="286158" y="37268"/>
                </a:lnTo>
                <a:lnTo>
                  <a:pt x="282212" y="43896"/>
                </a:lnTo>
                <a:lnTo>
                  <a:pt x="274501" y="53394"/>
                </a:lnTo>
                <a:lnTo>
                  <a:pt x="264281" y="64806"/>
                </a:lnTo>
                <a:lnTo>
                  <a:pt x="239378" y="91033"/>
                </a:lnTo>
                <a:lnTo>
                  <a:pt x="211377" y="119623"/>
                </a:lnTo>
                <a:lnTo>
                  <a:pt x="194257" y="138168"/>
                </a:lnTo>
                <a:lnTo>
                  <a:pt x="154916" y="182482"/>
                </a:lnTo>
                <a:lnTo>
                  <a:pt x="138837" y="201665"/>
                </a:lnTo>
                <a:lnTo>
                  <a:pt x="125578" y="218263"/>
                </a:lnTo>
                <a:lnTo>
                  <a:pt x="114199" y="233139"/>
                </a:lnTo>
                <a:lnTo>
                  <a:pt x="105342" y="245596"/>
                </a:lnTo>
                <a:lnTo>
                  <a:pt x="98168" y="256441"/>
                </a:lnTo>
                <a:lnTo>
                  <a:pt x="92115" y="266210"/>
                </a:lnTo>
                <a:lnTo>
                  <a:pt x="85540" y="277804"/>
                </a:lnTo>
                <a:lnTo>
                  <a:pt x="71461" y="304232"/>
                </a:lnTo>
                <a:lnTo>
                  <a:pt x="66691" y="314582"/>
                </a:lnTo>
                <a:lnTo>
                  <a:pt x="61390" y="329467"/>
                </a:lnTo>
                <a:lnTo>
                  <a:pt x="58406" y="344988"/>
                </a:lnTo>
                <a:lnTo>
                  <a:pt x="57260" y="359578"/>
                </a:lnTo>
                <a:lnTo>
                  <a:pt x="58493" y="360369"/>
                </a:lnTo>
                <a:lnTo>
                  <a:pt x="60585" y="359626"/>
                </a:lnTo>
                <a:lnTo>
                  <a:pt x="63250" y="357861"/>
                </a:lnTo>
                <a:lnTo>
                  <a:pt x="72984" y="355900"/>
                </a:lnTo>
                <a:lnTo>
                  <a:pt x="79136" y="355376"/>
                </a:lnTo>
                <a:lnTo>
                  <a:pt x="84507" y="353757"/>
                </a:lnTo>
                <a:lnTo>
                  <a:pt x="93862" y="348572"/>
                </a:lnTo>
                <a:lnTo>
                  <a:pt x="102253" y="342035"/>
                </a:lnTo>
                <a:lnTo>
                  <a:pt x="111485" y="334896"/>
                </a:lnTo>
                <a:lnTo>
                  <a:pt x="117503" y="331214"/>
                </a:lnTo>
                <a:lnTo>
                  <a:pt x="124055" y="327489"/>
                </a:lnTo>
                <a:lnTo>
                  <a:pt x="138109" y="319964"/>
                </a:lnTo>
                <a:lnTo>
                  <a:pt x="145412" y="316179"/>
                </a:lnTo>
                <a:lnTo>
                  <a:pt x="156631" y="311117"/>
                </a:lnTo>
                <a:lnTo>
                  <a:pt x="186031" y="298718"/>
                </a:lnTo>
                <a:lnTo>
                  <a:pt x="200220" y="293125"/>
                </a:lnTo>
                <a:lnTo>
                  <a:pt x="226146" y="283525"/>
                </a:lnTo>
                <a:lnTo>
                  <a:pt x="239664" y="279187"/>
                </a:lnTo>
                <a:lnTo>
                  <a:pt x="253756" y="275025"/>
                </a:lnTo>
                <a:lnTo>
                  <a:pt x="268230" y="270980"/>
                </a:lnTo>
                <a:lnTo>
                  <a:pt x="280420" y="268283"/>
                </a:lnTo>
                <a:lnTo>
                  <a:pt x="291087" y="266486"/>
                </a:lnTo>
                <a:lnTo>
                  <a:pt x="300738" y="265287"/>
                </a:lnTo>
                <a:lnTo>
                  <a:pt x="308442" y="264488"/>
                </a:lnTo>
                <a:lnTo>
                  <a:pt x="314848" y="263956"/>
                </a:lnTo>
                <a:lnTo>
                  <a:pt x="325352" y="263364"/>
                </a:lnTo>
                <a:lnTo>
                  <a:pt x="334254" y="263101"/>
                </a:lnTo>
                <a:lnTo>
                  <a:pt x="338406" y="264300"/>
                </a:lnTo>
                <a:lnTo>
                  <a:pt x="346406" y="269020"/>
                </a:lnTo>
                <a:lnTo>
                  <a:pt x="349047" y="272057"/>
                </a:lnTo>
                <a:lnTo>
                  <a:pt x="350808" y="275351"/>
                </a:lnTo>
                <a:lnTo>
                  <a:pt x="352764" y="282399"/>
                </a:lnTo>
                <a:lnTo>
                  <a:pt x="353865" y="294776"/>
                </a:lnTo>
                <a:lnTo>
                  <a:pt x="354123" y="307118"/>
                </a:lnTo>
                <a:lnTo>
                  <a:pt x="350851" y="321071"/>
                </a:lnTo>
                <a:lnTo>
                  <a:pt x="345164" y="335738"/>
                </a:lnTo>
                <a:lnTo>
                  <a:pt x="338402" y="350724"/>
                </a:lnTo>
                <a:lnTo>
                  <a:pt x="333552" y="357006"/>
                </a:lnTo>
                <a:lnTo>
                  <a:pt x="327778" y="362464"/>
                </a:lnTo>
                <a:lnTo>
                  <a:pt x="321388" y="367373"/>
                </a:lnTo>
                <a:lnTo>
                  <a:pt x="314588" y="373186"/>
                </a:lnTo>
                <a:lnTo>
                  <a:pt x="307516" y="379601"/>
                </a:lnTo>
                <a:lnTo>
                  <a:pt x="300260" y="386417"/>
                </a:lnTo>
                <a:lnTo>
                  <a:pt x="265778" y="420282"/>
                </a:lnTo>
                <a:lnTo>
                  <a:pt x="254655" y="430048"/>
                </a:lnTo>
                <a:lnTo>
                  <a:pt x="244700" y="437829"/>
                </a:lnTo>
                <a:lnTo>
                  <a:pt x="225595" y="451131"/>
                </a:lnTo>
                <a:lnTo>
                  <a:pt x="204404" y="465510"/>
                </a:lnTo>
                <a:lnTo>
                  <a:pt x="194689" y="471630"/>
                </a:lnTo>
                <a:lnTo>
                  <a:pt x="185673" y="476980"/>
                </a:lnTo>
                <a:lnTo>
                  <a:pt x="177122" y="481817"/>
                </a:lnTo>
                <a:lnTo>
                  <a:pt x="168881" y="485041"/>
                </a:lnTo>
                <a:lnTo>
                  <a:pt x="160847" y="487191"/>
                </a:lnTo>
                <a:lnTo>
                  <a:pt x="152951" y="488624"/>
                </a:lnTo>
                <a:lnTo>
                  <a:pt x="130631" y="493604"/>
                </a:lnTo>
                <a:lnTo>
                  <a:pt x="117568" y="496709"/>
                </a:lnTo>
                <a:lnTo>
                  <a:pt x="106318" y="500050"/>
                </a:lnTo>
                <a:lnTo>
                  <a:pt x="96279" y="503546"/>
                </a:lnTo>
                <a:lnTo>
                  <a:pt x="87046" y="507148"/>
                </a:lnTo>
                <a:lnTo>
                  <a:pt x="66627" y="514536"/>
                </a:lnTo>
                <a:lnTo>
                  <a:pt x="55848" y="518284"/>
                </a:lnTo>
                <a:lnTo>
                  <a:pt x="47392" y="520783"/>
                </a:lnTo>
                <a:lnTo>
                  <a:pt x="40485" y="522448"/>
                </a:lnTo>
                <a:lnTo>
                  <a:pt x="29423" y="524299"/>
                </a:lnTo>
                <a:lnTo>
                  <a:pt x="20273" y="525123"/>
                </a:lnTo>
                <a:lnTo>
                  <a:pt x="16055" y="526612"/>
                </a:lnTo>
                <a:lnTo>
                  <a:pt x="11973" y="528874"/>
                </a:lnTo>
                <a:lnTo>
                  <a:pt x="0" y="5372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9"/>
          <p:cNvSpPr/>
          <p:nvPr/>
        </p:nvSpPr>
        <p:spPr>
          <a:xfrm>
            <a:off x="5749290" y="5966459"/>
            <a:ext cx="548640" cy="262486"/>
          </a:xfrm>
          <a:custGeom>
            <a:avLst/>
            <a:gdLst/>
            <a:ahLst/>
            <a:cxnLst/>
            <a:rect l="0" t="0" r="0" b="0"/>
            <a:pathLst>
              <a:path w="548640" h="262486">
                <a:moveTo>
                  <a:pt x="0" y="0"/>
                </a:moveTo>
                <a:lnTo>
                  <a:pt x="6067" y="12136"/>
                </a:lnTo>
                <a:lnTo>
                  <a:pt x="10394" y="22061"/>
                </a:lnTo>
                <a:lnTo>
                  <a:pt x="21976" y="50022"/>
                </a:lnTo>
                <a:lnTo>
                  <a:pt x="27350" y="65098"/>
                </a:lnTo>
                <a:lnTo>
                  <a:pt x="32204" y="80229"/>
                </a:lnTo>
                <a:lnTo>
                  <a:pt x="36709" y="95396"/>
                </a:lnTo>
                <a:lnTo>
                  <a:pt x="44792" y="114397"/>
                </a:lnTo>
                <a:lnTo>
                  <a:pt x="55261" y="135955"/>
                </a:lnTo>
                <a:lnTo>
                  <a:pt x="67321" y="159217"/>
                </a:lnTo>
                <a:lnTo>
                  <a:pt x="76630" y="175995"/>
                </a:lnTo>
                <a:lnTo>
                  <a:pt x="84107" y="188450"/>
                </a:lnTo>
                <a:lnTo>
                  <a:pt x="90361" y="198023"/>
                </a:lnTo>
                <a:lnTo>
                  <a:pt x="98341" y="206946"/>
                </a:lnTo>
                <a:lnTo>
                  <a:pt x="107470" y="215434"/>
                </a:lnTo>
                <a:lnTo>
                  <a:pt x="117367" y="223632"/>
                </a:lnTo>
                <a:lnTo>
                  <a:pt x="127774" y="231639"/>
                </a:lnTo>
                <a:lnTo>
                  <a:pt x="138523" y="239516"/>
                </a:lnTo>
                <a:lnTo>
                  <a:pt x="149499" y="247307"/>
                </a:lnTo>
                <a:lnTo>
                  <a:pt x="159355" y="252502"/>
                </a:lnTo>
                <a:lnTo>
                  <a:pt x="168467" y="255964"/>
                </a:lnTo>
                <a:lnTo>
                  <a:pt x="184094" y="259812"/>
                </a:lnTo>
                <a:lnTo>
                  <a:pt x="195273" y="261522"/>
                </a:lnTo>
                <a:lnTo>
                  <a:pt x="207861" y="262283"/>
                </a:lnTo>
                <a:lnTo>
                  <a:pt x="214774" y="262485"/>
                </a:lnTo>
                <a:lnTo>
                  <a:pt x="229228" y="259324"/>
                </a:lnTo>
                <a:lnTo>
                  <a:pt x="244119" y="254955"/>
                </a:lnTo>
                <a:lnTo>
                  <a:pt x="259204" y="253013"/>
                </a:lnTo>
                <a:lnTo>
                  <a:pt x="274375" y="248764"/>
                </a:lnTo>
                <a:lnTo>
                  <a:pt x="289584" y="242642"/>
                </a:lnTo>
                <a:lnTo>
                  <a:pt x="304810" y="235688"/>
                </a:lnTo>
                <a:lnTo>
                  <a:pt x="335282" y="220875"/>
                </a:lnTo>
                <a:lnTo>
                  <a:pt x="350521" y="213314"/>
                </a:lnTo>
                <a:lnTo>
                  <a:pt x="359410" y="208249"/>
                </a:lnTo>
                <a:lnTo>
                  <a:pt x="369147" y="202333"/>
                </a:lnTo>
                <a:lnTo>
                  <a:pt x="390125" y="188986"/>
                </a:lnTo>
                <a:lnTo>
                  <a:pt x="412149" y="174588"/>
                </a:lnTo>
                <a:lnTo>
                  <a:pt x="422086" y="167192"/>
                </a:lnTo>
                <a:lnTo>
                  <a:pt x="431250" y="159721"/>
                </a:lnTo>
                <a:lnTo>
                  <a:pt x="439900" y="152201"/>
                </a:lnTo>
                <a:lnTo>
                  <a:pt x="449476" y="144647"/>
                </a:lnTo>
                <a:lnTo>
                  <a:pt x="459671" y="137072"/>
                </a:lnTo>
                <a:lnTo>
                  <a:pt x="470277" y="129482"/>
                </a:lnTo>
                <a:lnTo>
                  <a:pt x="479888" y="123151"/>
                </a:lnTo>
                <a:lnTo>
                  <a:pt x="488835" y="117661"/>
                </a:lnTo>
                <a:lnTo>
                  <a:pt x="497340" y="112731"/>
                </a:lnTo>
                <a:lnTo>
                  <a:pt x="504280" y="108174"/>
                </a:lnTo>
                <a:lnTo>
                  <a:pt x="510176" y="103866"/>
                </a:lnTo>
                <a:lnTo>
                  <a:pt x="548639" y="800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0"/>
          <p:cNvSpPr/>
          <p:nvPr/>
        </p:nvSpPr>
        <p:spPr>
          <a:xfrm>
            <a:off x="5795009" y="5897879"/>
            <a:ext cx="308612" cy="285751"/>
          </a:xfrm>
          <a:custGeom>
            <a:avLst/>
            <a:gdLst/>
            <a:ahLst/>
            <a:cxnLst/>
            <a:rect l="0" t="0" r="0" b="0"/>
            <a:pathLst>
              <a:path w="308612" h="285751">
                <a:moveTo>
                  <a:pt x="0" y="285750"/>
                </a:moveTo>
                <a:lnTo>
                  <a:pt x="6068" y="267547"/>
                </a:lnTo>
                <a:lnTo>
                  <a:pt x="9125" y="260915"/>
                </a:lnTo>
                <a:lnTo>
                  <a:pt x="12434" y="255223"/>
                </a:lnTo>
                <a:lnTo>
                  <a:pt x="15909" y="250159"/>
                </a:lnTo>
                <a:lnTo>
                  <a:pt x="22037" y="242973"/>
                </a:lnTo>
                <a:lnTo>
                  <a:pt x="29931" y="234372"/>
                </a:lnTo>
                <a:lnTo>
                  <a:pt x="39005" y="224828"/>
                </a:lnTo>
                <a:lnTo>
                  <a:pt x="46323" y="215926"/>
                </a:lnTo>
                <a:lnTo>
                  <a:pt x="52472" y="207450"/>
                </a:lnTo>
                <a:lnTo>
                  <a:pt x="57842" y="199261"/>
                </a:lnTo>
                <a:lnTo>
                  <a:pt x="67771" y="187451"/>
                </a:lnTo>
                <a:lnTo>
                  <a:pt x="80741" y="173227"/>
                </a:lnTo>
                <a:lnTo>
                  <a:pt x="110815" y="141760"/>
                </a:lnTo>
                <a:lnTo>
                  <a:pt x="174597" y="77010"/>
                </a:lnTo>
                <a:lnTo>
                  <a:pt x="183709" y="69120"/>
                </a:lnTo>
                <a:lnTo>
                  <a:pt x="192323" y="62590"/>
                </a:lnTo>
                <a:lnTo>
                  <a:pt x="200605" y="56967"/>
                </a:lnTo>
                <a:lnTo>
                  <a:pt x="208667" y="50678"/>
                </a:lnTo>
                <a:lnTo>
                  <a:pt x="216582" y="43945"/>
                </a:lnTo>
                <a:lnTo>
                  <a:pt x="224398" y="36917"/>
                </a:lnTo>
                <a:lnTo>
                  <a:pt x="234689" y="30962"/>
                </a:lnTo>
                <a:lnTo>
                  <a:pt x="246629" y="25721"/>
                </a:lnTo>
                <a:lnTo>
                  <a:pt x="259669" y="20957"/>
                </a:lnTo>
                <a:lnTo>
                  <a:pt x="269633" y="16512"/>
                </a:lnTo>
                <a:lnTo>
                  <a:pt x="277545" y="12278"/>
                </a:lnTo>
                <a:lnTo>
                  <a:pt x="284091" y="8186"/>
                </a:lnTo>
                <a:lnTo>
                  <a:pt x="289724" y="5457"/>
                </a:lnTo>
                <a:lnTo>
                  <a:pt x="294749" y="3639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1"/>
          <p:cNvSpPr/>
          <p:nvPr/>
        </p:nvSpPr>
        <p:spPr>
          <a:xfrm>
            <a:off x="5670221" y="5692139"/>
            <a:ext cx="387680" cy="388621"/>
          </a:xfrm>
          <a:custGeom>
            <a:avLst/>
            <a:gdLst/>
            <a:ahLst/>
            <a:cxnLst/>
            <a:rect l="0" t="0" r="0" b="0"/>
            <a:pathLst>
              <a:path w="387680" h="388621">
                <a:moveTo>
                  <a:pt x="21919" y="388620"/>
                </a:moveTo>
                <a:lnTo>
                  <a:pt x="9783" y="376485"/>
                </a:lnTo>
                <a:lnTo>
                  <a:pt x="6208" y="371640"/>
                </a:lnTo>
                <a:lnTo>
                  <a:pt x="2236" y="362870"/>
                </a:lnTo>
                <a:lnTo>
                  <a:pt x="0" y="350793"/>
                </a:lnTo>
                <a:lnTo>
                  <a:pt x="2226" y="346892"/>
                </a:lnTo>
                <a:lnTo>
                  <a:pt x="11473" y="339171"/>
                </a:lnTo>
                <a:lnTo>
                  <a:pt x="20663" y="328120"/>
                </a:lnTo>
                <a:lnTo>
                  <a:pt x="24891" y="321617"/>
                </a:lnTo>
                <a:lnTo>
                  <a:pt x="28980" y="314741"/>
                </a:lnTo>
                <a:lnTo>
                  <a:pt x="32977" y="307618"/>
                </a:lnTo>
                <a:lnTo>
                  <a:pt x="36911" y="300329"/>
                </a:lnTo>
                <a:lnTo>
                  <a:pt x="42073" y="292929"/>
                </a:lnTo>
                <a:lnTo>
                  <a:pt x="48055" y="285456"/>
                </a:lnTo>
                <a:lnTo>
                  <a:pt x="54583" y="277935"/>
                </a:lnTo>
                <a:lnTo>
                  <a:pt x="60205" y="270380"/>
                </a:lnTo>
                <a:lnTo>
                  <a:pt x="65223" y="262803"/>
                </a:lnTo>
                <a:lnTo>
                  <a:pt x="69838" y="255212"/>
                </a:lnTo>
                <a:lnTo>
                  <a:pt x="76725" y="247612"/>
                </a:lnTo>
                <a:lnTo>
                  <a:pt x="85126" y="240005"/>
                </a:lnTo>
                <a:lnTo>
                  <a:pt x="94537" y="232393"/>
                </a:lnTo>
                <a:lnTo>
                  <a:pt x="103351" y="223509"/>
                </a:lnTo>
                <a:lnTo>
                  <a:pt x="111767" y="213776"/>
                </a:lnTo>
                <a:lnTo>
                  <a:pt x="119917" y="203478"/>
                </a:lnTo>
                <a:lnTo>
                  <a:pt x="131701" y="190262"/>
                </a:lnTo>
                <a:lnTo>
                  <a:pt x="161728" y="158644"/>
                </a:lnTo>
                <a:lnTo>
                  <a:pt x="178624" y="142593"/>
                </a:lnTo>
                <a:lnTo>
                  <a:pt x="196239" y="126812"/>
                </a:lnTo>
                <a:lnTo>
                  <a:pt x="232744" y="95732"/>
                </a:lnTo>
                <a:lnTo>
                  <a:pt x="270136" y="64984"/>
                </a:lnTo>
                <a:lnTo>
                  <a:pt x="285187" y="53483"/>
                </a:lnTo>
                <a:lnTo>
                  <a:pt x="297761" y="44546"/>
                </a:lnTo>
                <a:lnTo>
                  <a:pt x="308684" y="37317"/>
                </a:lnTo>
                <a:lnTo>
                  <a:pt x="318505" y="31228"/>
                </a:lnTo>
                <a:lnTo>
                  <a:pt x="327593" y="25899"/>
                </a:lnTo>
                <a:lnTo>
                  <a:pt x="336191" y="21076"/>
                </a:lnTo>
                <a:lnTo>
                  <a:pt x="352519" y="12331"/>
                </a:lnTo>
                <a:lnTo>
                  <a:pt x="3876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Note: Since an equilateral triangle, by definition, is also isosceles then any two sides can be referred to as the legs and the third side the base.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Examining the parts of an isosceles triangle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048000"/>
            <a:ext cx="294533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2"/>
          <p:cNvSpPr/>
          <p:nvPr/>
        </p:nvSpPr>
        <p:spPr>
          <a:xfrm>
            <a:off x="6515570" y="5669279"/>
            <a:ext cx="10961" cy="491491"/>
          </a:xfrm>
          <a:custGeom>
            <a:avLst/>
            <a:gdLst/>
            <a:ahLst/>
            <a:cxnLst/>
            <a:rect l="0" t="0" r="0" b="0"/>
            <a:pathLst>
              <a:path w="10961" h="491491">
                <a:moveTo>
                  <a:pt x="10960" y="491490"/>
                </a:moveTo>
                <a:lnTo>
                  <a:pt x="10960" y="485423"/>
                </a:lnTo>
                <a:lnTo>
                  <a:pt x="9690" y="482365"/>
                </a:lnTo>
                <a:lnTo>
                  <a:pt x="7573" y="479057"/>
                </a:lnTo>
                <a:lnTo>
                  <a:pt x="4892" y="475581"/>
                </a:lnTo>
                <a:lnTo>
                  <a:pt x="3104" y="469454"/>
                </a:lnTo>
                <a:lnTo>
                  <a:pt x="1912" y="461560"/>
                </a:lnTo>
                <a:lnTo>
                  <a:pt x="1118" y="452486"/>
                </a:lnTo>
                <a:lnTo>
                  <a:pt x="588" y="438818"/>
                </a:lnTo>
                <a:lnTo>
                  <a:pt x="0" y="403310"/>
                </a:lnTo>
                <a:lnTo>
                  <a:pt x="1113" y="381903"/>
                </a:lnTo>
                <a:lnTo>
                  <a:pt x="3125" y="358743"/>
                </a:lnTo>
                <a:lnTo>
                  <a:pt x="7478" y="316921"/>
                </a:lnTo>
                <a:lnTo>
                  <a:pt x="9412" y="294101"/>
                </a:lnTo>
                <a:lnTo>
                  <a:pt x="10271" y="279725"/>
                </a:lnTo>
                <a:lnTo>
                  <a:pt x="10501" y="274114"/>
                </a:lnTo>
                <a:lnTo>
                  <a:pt x="10823" y="248013"/>
                </a:lnTo>
                <a:lnTo>
                  <a:pt x="109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3"/>
          <p:cNvSpPr/>
          <p:nvPr/>
        </p:nvSpPr>
        <p:spPr>
          <a:xfrm>
            <a:off x="6526530" y="4069079"/>
            <a:ext cx="22250" cy="1177291"/>
          </a:xfrm>
          <a:custGeom>
            <a:avLst/>
            <a:gdLst/>
            <a:ahLst/>
            <a:cxnLst/>
            <a:rect l="0" t="0" r="0" b="0"/>
            <a:pathLst>
              <a:path w="22250" h="1177291">
                <a:moveTo>
                  <a:pt x="0" y="1177290"/>
                </a:moveTo>
                <a:lnTo>
                  <a:pt x="0" y="1090618"/>
                </a:lnTo>
                <a:lnTo>
                  <a:pt x="1270" y="1078869"/>
                </a:lnTo>
                <a:lnTo>
                  <a:pt x="3386" y="1068496"/>
                </a:lnTo>
                <a:lnTo>
                  <a:pt x="6068" y="1059041"/>
                </a:lnTo>
                <a:lnTo>
                  <a:pt x="9125" y="1043847"/>
                </a:lnTo>
                <a:lnTo>
                  <a:pt x="15908" y="1003259"/>
                </a:lnTo>
                <a:lnTo>
                  <a:pt x="18226" y="986339"/>
                </a:lnTo>
                <a:lnTo>
                  <a:pt x="19771" y="972520"/>
                </a:lnTo>
                <a:lnTo>
                  <a:pt x="20800" y="960767"/>
                </a:lnTo>
                <a:lnTo>
                  <a:pt x="21487" y="936422"/>
                </a:lnTo>
                <a:lnTo>
                  <a:pt x="22249" y="865344"/>
                </a:lnTo>
                <a:lnTo>
                  <a:pt x="21183" y="835976"/>
                </a:lnTo>
                <a:lnTo>
                  <a:pt x="19202" y="812588"/>
                </a:lnTo>
                <a:lnTo>
                  <a:pt x="6897" y="717336"/>
                </a:lnTo>
                <a:lnTo>
                  <a:pt x="4597" y="686504"/>
                </a:lnTo>
                <a:lnTo>
                  <a:pt x="3065" y="653250"/>
                </a:lnTo>
                <a:lnTo>
                  <a:pt x="605" y="557169"/>
                </a:lnTo>
                <a:lnTo>
                  <a:pt x="0" y="52226"/>
                </a:lnTo>
                <a:lnTo>
                  <a:pt x="114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"/>
          <p:cNvSpPr/>
          <p:nvPr/>
        </p:nvSpPr>
        <p:spPr>
          <a:xfrm>
            <a:off x="6343650" y="3699371"/>
            <a:ext cx="400051" cy="609739"/>
          </a:xfrm>
          <a:custGeom>
            <a:avLst/>
            <a:gdLst/>
            <a:ahLst/>
            <a:cxnLst/>
            <a:rect l="0" t="0" r="0" b="0"/>
            <a:pathLst>
              <a:path w="400051" h="609739">
                <a:moveTo>
                  <a:pt x="0" y="529729"/>
                </a:moveTo>
                <a:lnTo>
                  <a:pt x="0" y="482060"/>
                </a:lnTo>
                <a:lnTo>
                  <a:pt x="3387" y="463246"/>
                </a:lnTo>
                <a:lnTo>
                  <a:pt x="6067" y="451117"/>
                </a:lnTo>
                <a:lnTo>
                  <a:pt x="9046" y="434253"/>
                </a:lnTo>
                <a:lnTo>
                  <a:pt x="9841" y="427979"/>
                </a:lnTo>
                <a:lnTo>
                  <a:pt x="12910" y="413635"/>
                </a:lnTo>
                <a:lnTo>
                  <a:pt x="26826" y="353796"/>
                </a:lnTo>
                <a:lnTo>
                  <a:pt x="29314" y="341320"/>
                </a:lnTo>
                <a:lnTo>
                  <a:pt x="30972" y="331733"/>
                </a:lnTo>
                <a:lnTo>
                  <a:pt x="33348" y="320261"/>
                </a:lnTo>
                <a:lnTo>
                  <a:pt x="39375" y="293968"/>
                </a:lnTo>
                <a:lnTo>
                  <a:pt x="41490" y="282385"/>
                </a:lnTo>
                <a:lnTo>
                  <a:pt x="42900" y="272123"/>
                </a:lnTo>
                <a:lnTo>
                  <a:pt x="43840" y="262742"/>
                </a:lnTo>
                <a:lnTo>
                  <a:pt x="45736" y="252677"/>
                </a:lnTo>
                <a:lnTo>
                  <a:pt x="48271" y="242158"/>
                </a:lnTo>
                <a:lnTo>
                  <a:pt x="51230" y="231335"/>
                </a:lnTo>
                <a:lnTo>
                  <a:pt x="54519" y="212536"/>
                </a:lnTo>
                <a:lnTo>
                  <a:pt x="57251" y="194444"/>
                </a:lnTo>
                <a:lnTo>
                  <a:pt x="59756" y="184286"/>
                </a:lnTo>
                <a:lnTo>
                  <a:pt x="62698" y="173703"/>
                </a:lnTo>
                <a:lnTo>
                  <a:pt x="65965" y="155172"/>
                </a:lnTo>
                <a:lnTo>
                  <a:pt x="66837" y="146674"/>
                </a:lnTo>
                <a:lnTo>
                  <a:pt x="68688" y="135929"/>
                </a:lnTo>
                <a:lnTo>
                  <a:pt x="71192" y="123685"/>
                </a:lnTo>
                <a:lnTo>
                  <a:pt x="74131" y="110443"/>
                </a:lnTo>
                <a:lnTo>
                  <a:pt x="76091" y="99075"/>
                </a:lnTo>
                <a:lnTo>
                  <a:pt x="77397" y="88956"/>
                </a:lnTo>
                <a:lnTo>
                  <a:pt x="78268" y="79670"/>
                </a:lnTo>
                <a:lnTo>
                  <a:pt x="80118" y="68399"/>
                </a:lnTo>
                <a:lnTo>
                  <a:pt x="82622" y="55806"/>
                </a:lnTo>
                <a:lnTo>
                  <a:pt x="85561" y="42330"/>
                </a:lnTo>
                <a:lnTo>
                  <a:pt x="92214" y="23970"/>
                </a:lnTo>
                <a:lnTo>
                  <a:pt x="98133" y="11577"/>
                </a:lnTo>
                <a:lnTo>
                  <a:pt x="100765" y="1836"/>
                </a:lnTo>
                <a:lnTo>
                  <a:pt x="102736" y="0"/>
                </a:lnTo>
                <a:lnTo>
                  <a:pt x="105321" y="46"/>
                </a:lnTo>
                <a:lnTo>
                  <a:pt x="112526" y="3178"/>
                </a:lnTo>
                <a:lnTo>
                  <a:pt x="123985" y="13722"/>
                </a:lnTo>
                <a:lnTo>
                  <a:pt x="128341" y="24802"/>
                </a:lnTo>
                <a:lnTo>
                  <a:pt x="135780" y="43697"/>
                </a:lnTo>
                <a:lnTo>
                  <a:pt x="147553" y="69028"/>
                </a:lnTo>
                <a:lnTo>
                  <a:pt x="152978" y="81624"/>
                </a:lnTo>
                <a:lnTo>
                  <a:pt x="157866" y="93833"/>
                </a:lnTo>
                <a:lnTo>
                  <a:pt x="162393" y="105781"/>
                </a:lnTo>
                <a:lnTo>
                  <a:pt x="166682" y="116287"/>
                </a:lnTo>
                <a:lnTo>
                  <a:pt x="174835" y="134734"/>
                </a:lnTo>
                <a:lnTo>
                  <a:pt x="180495" y="153331"/>
                </a:lnTo>
                <a:lnTo>
                  <a:pt x="185207" y="166014"/>
                </a:lnTo>
                <a:lnTo>
                  <a:pt x="192804" y="181388"/>
                </a:lnTo>
                <a:lnTo>
                  <a:pt x="198386" y="190821"/>
                </a:lnTo>
                <a:lnTo>
                  <a:pt x="204647" y="200920"/>
                </a:lnTo>
                <a:lnTo>
                  <a:pt x="214991" y="218915"/>
                </a:lnTo>
                <a:lnTo>
                  <a:pt x="222551" y="234109"/>
                </a:lnTo>
                <a:lnTo>
                  <a:pt x="228078" y="251073"/>
                </a:lnTo>
                <a:lnTo>
                  <a:pt x="233870" y="264488"/>
                </a:lnTo>
                <a:lnTo>
                  <a:pt x="275080" y="348242"/>
                </a:lnTo>
                <a:lnTo>
                  <a:pt x="294554" y="383874"/>
                </a:lnTo>
                <a:lnTo>
                  <a:pt x="306860" y="405822"/>
                </a:lnTo>
                <a:lnTo>
                  <a:pt x="315062" y="422995"/>
                </a:lnTo>
                <a:lnTo>
                  <a:pt x="320532" y="436983"/>
                </a:lnTo>
                <a:lnTo>
                  <a:pt x="324178" y="448848"/>
                </a:lnTo>
                <a:lnTo>
                  <a:pt x="327878" y="459298"/>
                </a:lnTo>
                <a:lnTo>
                  <a:pt x="335377" y="477682"/>
                </a:lnTo>
                <a:lnTo>
                  <a:pt x="340424" y="487411"/>
                </a:lnTo>
                <a:lnTo>
                  <a:pt x="346330" y="497707"/>
                </a:lnTo>
                <a:lnTo>
                  <a:pt x="352806" y="508381"/>
                </a:lnTo>
                <a:lnTo>
                  <a:pt x="360002" y="523627"/>
                </a:lnTo>
                <a:lnTo>
                  <a:pt x="364471" y="534637"/>
                </a:lnTo>
                <a:lnTo>
                  <a:pt x="374127" y="549245"/>
                </a:lnTo>
                <a:lnTo>
                  <a:pt x="385031" y="567825"/>
                </a:lnTo>
                <a:lnTo>
                  <a:pt x="392527" y="577564"/>
                </a:lnTo>
                <a:lnTo>
                  <a:pt x="395035" y="583209"/>
                </a:lnTo>
                <a:lnTo>
                  <a:pt x="398564" y="600749"/>
                </a:lnTo>
                <a:lnTo>
                  <a:pt x="400050" y="6097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"/>
          <p:cNvSpPr/>
          <p:nvPr/>
        </p:nvSpPr>
        <p:spPr>
          <a:xfrm>
            <a:off x="5669279" y="2851056"/>
            <a:ext cx="2342560" cy="566361"/>
          </a:xfrm>
          <a:custGeom>
            <a:avLst/>
            <a:gdLst/>
            <a:ahLst/>
            <a:cxnLst/>
            <a:rect l="0" t="0" r="0" b="0"/>
            <a:pathLst>
              <a:path w="2342560" h="566361">
                <a:moveTo>
                  <a:pt x="194311" y="543653"/>
                </a:moveTo>
                <a:lnTo>
                  <a:pt x="200379" y="537586"/>
                </a:lnTo>
                <a:lnTo>
                  <a:pt x="203436" y="535798"/>
                </a:lnTo>
                <a:lnTo>
                  <a:pt x="210219" y="533812"/>
                </a:lnTo>
                <a:lnTo>
                  <a:pt x="239382" y="532694"/>
                </a:lnTo>
                <a:lnTo>
                  <a:pt x="308553" y="542106"/>
                </a:lnTo>
                <a:lnTo>
                  <a:pt x="380278" y="557704"/>
                </a:lnTo>
                <a:lnTo>
                  <a:pt x="401423" y="562598"/>
                </a:lnTo>
                <a:lnTo>
                  <a:pt x="456201" y="565740"/>
                </a:lnTo>
                <a:lnTo>
                  <a:pt x="612084" y="566360"/>
                </a:lnTo>
                <a:lnTo>
                  <a:pt x="986977" y="556659"/>
                </a:lnTo>
                <a:lnTo>
                  <a:pt x="1263797" y="545380"/>
                </a:lnTo>
                <a:lnTo>
                  <a:pt x="1315221" y="541035"/>
                </a:lnTo>
                <a:lnTo>
                  <a:pt x="1383259" y="534834"/>
                </a:lnTo>
                <a:lnTo>
                  <a:pt x="1446632" y="529574"/>
                </a:lnTo>
                <a:lnTo>
                  <a:pt x="1559465" y="514536"/>
                </a:lnTo>
                <a:lnTo>
                  <a:pt x="1790061" y="478582"/>
                </a:lnTo>
                <a:lnTo>
                  <a:pt x="1908525" y="457159"/>
                </a:lnTo>
                <a:lnTo>
                  <a:pt x="1954340" y="447891"/>
                </a:lnTo>
                <a:lnTo>
                  <a:pt x="1993774" y="439171"/>
                </a:lnTo>
                <a:lnTo>
                  <a:pt x="2061295" y="422710"/>
                </a:lnTo>
                <a:lnTo>
                  <a:pt x="2131098" y="403541"/>
                </a:lnTo>
                <a:lnTo>
                  <a:pt x="2167493" y="393095"/>
                </a:lnTo>
                <a:lnTo>
                  <a:pt x="2194296" y="383591"/>
                </a:lnTo>
                <a:lnTo>
                  <a:pt x="2230849" y="366258"/>
                </a:lnTo>
                <a:lnTo>
                  <a:pt x="2265708" y="348288"/>
                </a:lnTo>
                <a:lnTo>
                  <a:pt x="2283754" y="335751"/>
                </a:lnTo>
                <a:lnTo>
                  <a:pt x="2300243" y="322982"/>
                </a:lnTo>
                <a:lnTo>
                  <a:pt x="2321265" y="308654"/>
                </a:lnTo>
                <a:lnTo>
                  <a:pt x="2324750" y="304437"/>
                </a:lnTo>
                <a:lnTo>
                  <a:pt x="2329893" y="296365"/>
                </a:lnTo>
                <a:lnTo>
                  <a:pt x="2336411" y="288544"/>
                </a:lnTo>
                <a:lnTo>
                  <a:pt x="2338657" y="283411"/>
                </a:lnTo>
                <a:lnTo>
                  <a:pt x="2341154" y="270933"/>
                </a:lnTo>
                <a:lnTo>
                  <a:pt x="2342559" y="255697"/>
                </a:lnTo>
                <a:lnTo>
                  <a:pt x="2341486" y="251352"/>
                </a:lnTo>
                <a:lnTo>
                  <a:pt x="2333908" y="236630"/>
                </a:lnTo>
                <a:lnTo>
                  <a:pt x="2327189" y="219239"/>
                </a:lnTo>
                <a:lnTo>
                  <a:pt x="2316583" y="202196"/>
                </a:lnTo>
                <a:lnTo>
                  <a:pt x="2303403" y="187425"/>
                </a:lnTo>
                <a:lnTo>
                  <a:pt x="2289078" y="176626"/>
                </a:lnTo>
                <a:lnTo>
                  <a:pt x="2260666" y="163407"/>
                </a:lnTo>
                <a:lnTo>
                  <a:pt x="2232408" y="148595"/>
                </a:lnTo>
                <a:lnTo>
                  <a:pt x="2215982" y="139311"/>
                </a:lnTo>
                <a:lnTo>
                  <a:pt x="2194871" y="129312"/>
                </a:lnTo>
                <a:lnTo>
                  <a:pt x="2170638" y="118836"/>
                </a:lnTo>
                <a:lnTo>
                  <a:pt x="2144322" y="108042"/>
                </a:lnTo>
                <a:lnTo>
                  <a:pt x="2116618" y="98306"/>
                </a:lnTo>
                <a:lnTo>
                  <a:pt x="2058743" y="80714"/>
                </a:lnTo>
                <a:lnTo>
                  <a:pt x="2009314" y="67816"/>
                </a:lnTo>
                <a:lnTo>
                  <a:pt x="1952209" y="56580"/>
                </a:lnTo>
                <a:lnTo>
                  <a:pt x="1787231" y="32057"/>
                </a:lnTo>
                <a:lnTo>
                  <a:pt x="1716346" y="22907"/>
                </a:lnTo>
                <a:lnTo>
                  <a:pt x="1604408" y="14608"/>
                </a:lnTo>
                <a:lnTo>
                  <a:pt x="1511477" y="10072"/>
                </a:lnTo>
                <a:lnTo>
                  <a:pt x="1472471" y="8863"/>
                </a:lnTo>
                <a:lnTo>
                  <a:pt x="1108604" y="3375"/>
                </a:lnTo>
                <a:lnTo>
                  <a:pt x="1017200" y="588"/>
                </a:lnTo>
                <a:lnTo>
                  <a:pt x="944833" y="0"/>
                </a:lnTo>
                <a:lnTo>
                  <a:pt x="885159" y="878"/>
                </a:lnTo>
                <a:lnTo>
                  <a:pt x="833946" y="2733"/>
                </a:lnTo>
                <a:lnTo>
                  <a:pt x="743176" y="8181"/>
                </a:lnTo>
                <a:lnTo>
                  <a:pt x="701191" y="11412"/>
                </a:lnTo>
                <a:lnTo>
                  <a:pt x="661770" y="16106"/>
                </a:lnTo>
                <a:lnTo>
                  <a:pt x="624061" y="21775"/>
                </a:lnTo>
                <a:lnTo>
                  <a:pt x="550411" y="34848"/>
                </a:lnTo>
                <a:lnTo>
                  <a:pt x="475344" y="49124"/>
                </a:lnTo>
                <a:lnTo>
                  <a:pt x="422306" y="61567"/>
                </a:lnTo>
                <a:lnTo>
                  <a:pt x="165883" y="127438"/>
                </a:lnTo>
                <a:lnTo>
                  <a:pt x="120716" y="143192"/>
                </a:lnTo>
                <a:lnTo>
                  <a:pt x="89212" y="159931"/>
                </a:lnTo>
                <a:lnTo>
                  <a:pt x="77255" y="169728"/>
                </a:lnTo>
                <a:lnTo>
                  <a:pt x="66743" y="180070"/>
                </a:lnTo>
                <a:lnTo>
                  <a:pt x="57196" y="190774"/>
                </a:lnTo>
                <a:lnTo>
                  <a:pt x="48290" y="201721"/>
                </a:lnTo>
                <a:lnTo>
                  <a:pt x="39814" y="212828"/>
                </a:lnTo>
                <a:lnTo>
                  <a:pt x="31623" y="222774"/>
                </a:lnTo>
                <a:lnTo>
                  <a:pt x="23622" y="231943"/>
                </a:lnTo>
                <a:lnTo>
                  <a:pt x="0" y="2579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"/>
          <p:cNvSpPr/>
          <p:nvPr/>
        </p:nvSpPr>
        <p:spPr>
          <a:xfrm>
            <a:off x="4784278" y="5807312"/>
            <a:ext cx="802582" cy="753226"/>
          </a:xfrm>
          <a:custGeom>
            <a:avLst/>
            <a:gdLst/>
            <a:ahLst/>
            <a:cxnLst/>
            <a:rect l="0" t="0" r="0" b="0"/>
            <a:pathLst>
              <a:path w="802582" h="753226">
                <a:moveTo>
                  <a:pt x="496381" y="136288"/>
                </a:moveTo>
                <a:lnTo>
                  <a:pt x="476861" y="125893"/>
                </a:lnTo>
                <a:lnTo>
                  <a:pt x="458496" y="114311"/>
                </a:lnTo>
                <a:lnTo>
                  <a:pt x="441020" y="107470"/>
                </a:lnTo>
                <a:lnTo>
                  <a:pt x="423516" y="103160"/>
                </a:lnTo>
                <a:lnTo>
                  <a:pt x="403037" y="97011"/>
                </a:lnTo>
                <a:lnTo>
                  <a:pt x="384622" y="93431"/>
                </a:lnTo>
                <a:lnTo>
                  <a:pt x="376155" y="92477"/>
                </a:lnTo>
                <a:lnTo>
                  <a:pt x="359080" y="91840"/>
                </a:lnTo>
                <a:lnTo>
                  <a:pt x="309629" y="91133"/>
                </a:lnTo>
                <a:lnTo>
                  <a:pt x="289330" y="92215"/>
                </a:lnTo>
                <a:lnTo>
                  <a:pt x="273257" y="94206"/>
                </a:lnTo>
                <a:lnTo>
                  <a:pt x="260002" y="96803"/>
                </a:lnTo>
                <a:lnTo>
                  <a:pt x="235114" y="103075"/>
                </a:lnTo>
                <a:lnTo>
                  <a:pt x="212623" y="110096"/>
                </a:lnTo>
                <a:lnTo>
                  <a:pt x="194160" y="117451"/>
                </a:lnTo>
                <a:lnTo>
                  <a:pt x="174101" y="128338"/>
                </a:lnTo>
                <a:lnTo>
                  <a:pt x="153756" y="141645"/>
                </a:lnTo>
                <a:lnTo>
                  <a:pt x="136246" y="156025"/>
                </a:lnTo>
                <a:lnTo>
                  <a:pt x="119998" y="174270"/>
                </a:lnTo>
                <a:lnTo>
                  <a:pt x="65487" y="243924"/>
                </a:lnTo>
                <a:lnTo>
                  <a:pt x="46217" y="270486"/>
                </a:lnTo>
                <a:lnTo>
                  <a:pt x="38791" y="282903"/>
                </a:lnTo>
                <a:lnTo>
                  <a:pt x="32571" y="294992"/>
                </a:lnTo>
                <a:lnTo>
                  <a:pt x="27155" y="306860"/>
                </a:lnTo>
                <a:lnTo>
                  <a:pt x="17750" y="330207"/>
                </a:lnTo>
                <a:lnTo>
                  <a:pt x="13464" y="341767"/>
                </a:lnTo>
                <a:lnTo>
                  <a:pt x="9336" y="357094"/>
                </a:lnTo>
                <a:lnTo>
                  <a:pt x="5314" y="374932"/>
                </a:lnTo>
                <a:lnTo>
                  <a:pt x="1363" y="394444"/>
                </a:lnTo>
                <a:lnTo>
                  <a:pt x="0" y="411262"/>
                </a:lnTo>
                <a:lnTo>
                  <a:pt x="360" y="426284"/>
                </a:lnTo>
                <a:lnTo>
                  <a:pt x="1871" y="440108"/>
                </a:lnTo>
                <a:lnTo>
                  <a:pt x="4148" y="455674"/>
                </a:lnTo>
                <a:lnTo>
                  <a:pt x="10065" y="489904"/>
                </a:lnTo>
                <a:lnTo>
                  <a:pt x="14690" y="509192"/>
                </a:lnTo>
                <a:lnTo>
                  <a:pt x="20314" y="529670"/>
                </a:lnTo>
                <a:lnTo>
                  <a:pt x="26603" y="550943"/>
                </a:lnTo>
                <a:lnTo>
                  <a:pt x="33336" y="568934"/>
                </a:lnTo>
                <a:lnTo>
                  <a:pt x="40364" y="584739"/>
                </a:lnTo>
                <a:lnTo>
                  <a:pt x="47590" y="599085"/>
                </a:lnTo>
                <a:lnTo>
                  <a:pt x="62392" y="621799"/>
                </a:lnTo>
                <a:lnTo>
                  <a:pt x="77437" y="640361"/>
                </a:lnTo>
                <a:lnTo>
                  <a:pt x="92591" y="657077"/>
                </a:lnTo>
                <a:lnTo>
                  <a:pt x="103998" y="667630"/>
                </a:lnTo>
                <a:lnTo>
                  <a:pt x="117953" y="679746"/>
                </a:lnTo>
                <a:lnTo>
                  <a:pt x="133605" y="692903"/>
                </a:lnTo>
                <a:lnTo>
                  <a:pt x="157771" y="714296"/>
                </a:lnTo>
                <a:lnTo>
                  <a:pt x="178248" y="730999"/>
                </a:lnTo>
                <a:lnTo>
                  <a:pt x="200049" y="742657"/>
                </a:lnTo>
                <a:lnTo>
                  <a:pt x="222438" y="748685"/>
                </a:lnTo>
                <a:lnTo>
                  <a:pt x="245089" y="751364"/>
                </a:lnTo>
                <a:lnTo>
                  <a:pt x="267856" y="752555"/>
                </a:lnTo>
                <a:lnTo>
                  <a:pt x="294061" y="753084"/>
                </a:lnTo>
                <a:lnTo>
                  <a:pt x="308161" y="753225"/>
                </a:lnTo>
                <a:lnTo>
                  <a:pt x="321371" y="752049"/>
                </a:lnTo>
                <a:lnTo>
                  <a:pt x="346209" y="747356"/>
                </a:lnTo>
                <a:lnTo>
                  <a:pt x="369948" y="741037"/>
                </a:lnTo>
                <a:lnTo>
                  <a:pt x="393199" y="732725"/>
                </a:lnTo>
                <a:lnTo>
                  <a:pt x="416233" y="720564"/>
                </a:lnTo>
                <a:lnTo>
                  <a:pt x="439170" y="710079"/>
                </a:lnTo>
                <a:lnTo>
                  <a:pt x="450621" y="705505"/>
                </a:lnTo>
                <a:lnTo>
                  <a:pt x="467144" y="697376"/>
                </a:lnTo>
                <a:lnTo>
                  <a:pt x="509210" y="674797"/>
                </a:lnTo>
                <a:lnTo>
                  <a:pt x="527794" y="664203"/>
                </a:lnTo>
                <a:lnTo>
                  <a:pt x="558603" y="645660"/>
                </a:lnTo>
                <a:lnTo>
                  <a:pt x="572152" y="635890"/>
                </a:lnTo>
                <a:lnTo>
                  <a:pt x="584995" y="625565"/>
                </a:lnTo>
                <a:lnTo>
                  <a:pt x="608156" y="603935"/>
                </a:lnTo>
                <a:lnTo>
                  <a:pt x="626916" y="581621"/>
                </a:lnTo>
                <a:lnTo>
                  <a:pt x="669961" y="529435"/>
                </a:lnTo>
                <a:lnTo>
                  <a:pt x="683221" y="512685"/>
                </a:lnTo>
                <a:lnTo>
                  <a:pt x="694601" y="497710"/>
                </a:lnTo>
                <a:lnTo>
                  <a:pt x="704728" y="483916"/>
                </a:lnTo>
                <a:lnTo>
                  <a:pt x="716559" y="465830"/>
                </a:lnTo>
                <a:lnTo>
                  <a:pt x="743252" y="422027"/>
                </a:lnTo>
                <a:lnTo>
                  <a:pt x="753671" y="402981"/>
                </a:lnTo>
                <a:lnTo>
                  <a:pt x="761888" y="386473"/>
                </a:lnTo>
                <a:lnTo>
                  <a:pt x="768636" y="371658"/>
                </a:lnTo>
                <a:lnTo>
                  <a:pt x="774405" y="356701"/>
                </a:lnTo>
                <a:lnTo>
                  <a:pt x="779520" y="341650"/>
                </a:lnTo>
                <a:lnTo>
                  <a:pt x="796856" y="287061"/>
                </a:lnTo>
                <a:lnTo>
                  <a:pt x="799567" y="273633"/>
                </a:lnTo>
                <a:lnTo>
                  <a:pt x="801376" y="259601"/>
                </a:lnTo>
                <a:lnTo>
                  <a:pt x="802581" y="245166"/>
                </a:lnTo>
                <a:lnTo>
                  <a:pt x="802115" y="231733"/>
                </a:lnTo>
                <a:lnTo>
                  <a:pt x="800534" y="218968"/>
                </a:lnTo>
                <a:lnTo>
                  <a:pt x="798209" y="206648"/>
                </a:lnTo>
                <a:lnTo>
                  <a:pt x="795390" y="194625"/>
                </a:lnTo>
                <a:lnTo>
                  <a:pt x="788871" y="171105"/>
                </a:lnTo>
                <a:lnTo>
                  <a:pt x="781740" y="147952"/>
                </a:lnTo>
                <a:lnTo>
                  <a:pt x="773068" y="124961"/>
                </a:lnTo>
                <a:lnTo>
                  <a:pt x="760747" y="102043"/>
                </a:lnTo>
                <a:lnTo>
                  <a:pt x="746804" y="82545"/>
                </a:lnTo>
                <a:lnTo>
                  <a:pt x="730871" y="65412"/>
                </a:lnTo>
                <a:lnTo>
                  <a:pt x="711089" y="49330"/>
                </a:lnTo>
                <a:lnTo>
                  <a:pt x="689597" y="33717"/>
                </a:lnTo>
                <a:lnTo>
                  <a:pt x="666075" y="19580"/>
                </a:lnTo>
                <a:lnTo>
                  <a:pt x="652690" y="14033"/>
                </a:lnTo>
                <a:lnTo>
                  <a:pt x="638687" y="9064"/>
                </a:lnTo>
                <a:lnTo>
                  <a:pt x="624272" y="5752"/>
                </a:lnTo>
                <a:lnTo>
                  <a:pt x="609582" y="3544"/>
                </a:lnTo>
                <a:lnTo>
                  <a:pt x="594709" y="2072"/>
                </a:lnTo>
                <a:lnTo>
                  <a:pt x="579713" y="1090"/>
                </a:lnTo>
                <a:lnTo>
                  <a:pt x="564636" y="436"/>
                </a:lnTo>
                <a:lnTo>
                  <a:pt x="549504" y="0"/>
                </a:lnTo>
                <a:lnTo>
                  <a:pt x="533067" y="979"/>
                </a:lnTo>
                <a:lnTo>
                  <a:pt x="515758" y="2902"/>
                </a:lnTo>
                <a:lnTo>
                  <a:pt x="497870" y="5454"/>
                </a:lnTo>
                <a:lnTo>
                  <a:pt x="480863" y="8425"/>
                </a:lnTo>
                <a:lnTo>
                  <a:pt x="464446" y="11676"/>
                </a:lnTo>
                <a:lnTo>
                  <a:pt x="448421" y="15113"/>
                </a:lnTo>
                <a:lnTo>
                  <a:pt x="432658" y="19945"/>
                </a:lnTo>
                <a:lnTo>
                  <a:pt x="417069" y="25706"/>
                </a:lnTo>
                <a:lnTo>
                  <a:pt x="401597" y="32086"/>
                </a:lnTo>
                <a:lnTo>
                  <a:pt x="386202" y="38880"/>
                </a:lnTo>
                <a:lnTo>
                  <a:pt x="355550" y="53202"/>
                </a:lnTo>
                <a:lnTo>
                  <a:pt x="341533" y="60577"/>
                </a:lnTo>
                <a:lnTo>
                  <a:pt x="328380" y="68034"/>
                </a:lnTo>
                <a:lnTo>
                  <a:pt x="267781" y="1134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"/>
          <p:cNvSpPr/>
          <p:nvPr/>
        </p:nvSpPr>
        <p:spPr>
          <a:xfrm>
            <a:off x="7469224" y="5525238"/>
            <a:ext cx="993884" cy="1103904"/>
          </a:xfrm>
          <a:custGeom>
            <a:avLst/>
            <a:gdLst/>
            <a:ahLst/>
            <a:cxnLst/>
            <a:rect l="0" t="0" r="0" b="0"/>
            <a:pathLst>
              <a:path w="993884" h="1103904">
                <a:moveTo>
                  <a:pt x="623216" y="246912"/>
                </a:moveTo>
                <a:lnTo>
                  <a:pt x="597110" y="229931"/>
                </a:lnTo>
                <a:lnTo>
                  <a:pt x="569564" y="213030"/>
                </a:lnTo>
                <a:lnTo>
                  <a:pt x="552285" y="201312"/>
                </a:lnTo>
                <a:lnTo>
                  <a:pt x="545448" y="197462"/>
                </a:lnTo>
                <a:lnTo>
                  <a:pt x="531079" y="193184"/>
                </a:lnTo>
                <a:lnTo>
                  <a:pt x="505323" y="190775"/>
                </a:lnTo>
                <a:lnTo>
                  <a:pt x="484458" y="191482"/>
                </a:lnTo>
                <a:lnTo>
                  <a:pt x="462486" y="196030"/>
                </a:lnTo>
                <a:lnTo>
                  <a:pt x="426473" y="205671"/>
                </a:lnTo>
                <a:lnTo>
                  <a:pt x="404424" y="211797"/>
                </a:lnTo>
                <a:lnTo>
                  <a:pt x="385915" y="218422"/>
                </a:lnTo>
                <a:lnTo>
                  <a:pt x="355189" y="232556"/>
                </a:lnTo>
                <a:lnTo>
                  <a:pt x="310402" y="254794"/>
                </a:lnTo>
                <a:lnTo>
                  <a:pt x="283527" y="273275"/>
                </a:lnTo>
                <a:lnTo>
                  <a:pt x="257613" y="294188"/>
                </a:lnTo>
                <a:lnTo>
                  <a:pt x="229162" y="316183"/>
                </a:lnTo>
                <a:lnTo>
                  <a:pt x="202971" y="342046"/>
                </a:lnTo>
                <a:lnTo>
                  <a:pt x="178630" y="370473"/>
                </a:lnTo>
                <a:lnTo>
                  <a:pt x="155112" y="400041"/>
                </a:lnTo>
                <a:lnTo>
                  <a:pt x="131960" y="433503"/>
                </a:lnTo>
                <a:lnTo>
                  <a:pt x="108970" y="469540"/>
                </a:lnTo>
                <a:lnTo>
                  <a:pt x="86052" y="506724"/>
                </a:lnTo>
                <a:lnTo>
                  <a:pt x="75876" y="525530"/>
                </a:lnTo>
                <a:lnTo>
                  <a:pt x="66553" y="544417"/>
                </a:lnTo>
                <a:lnTo>
                  <a:pt x="57797" y="563358"/>
                </a:lnTo>
                <a:lnTo>
                  <a:pt x="49420" y="583606"/>
                </a:lnTo>
                <a:lnTo>
                  <a:pt x="41295" y="604725"/>
                </a:lnTo>
                <a:lnTo>
                  <a:pt x="33338" y="626424"/>
                </a:lnTo>
                <a:lnTo>
                  <a:pt x="26764" y="647240"/>
                </a:lnTo>
                <a:lnTo>
                  <a:pt x="21111" y="667467"/>
                </a:lnTo>
                <a:lnTo>
                  <a:pt x="16073" y="687302"/>
                </a:lnTo>
                <a:lnTo>
                  <a:pt x="12713" y="708145"/>
                </a:lnTo>
                <a:lnTo>
                  <a:pt x="10474" y="729661"/>
                </a:lnTo>
                <a:lnTo>
                  <a:pt x="8981" y="751624"/>
                </a:lnTo>
                <a:lnTo>
                  <a:pt x="6716" y="772617"/>
                </a:lnTo>
                <a:lnTo>
                  <a:pt x="3936" y="792962"/>
                </a:lnTo>
                <a:lnTo>
                  <a:pt x="813" y="812874"/>
                </a:lnTo>
                <a:lnTo>
                  <a:pt x="0" y="831230"/>
                </a:lnTo>
                <a:lnTo>
                  <a:pt x="2485" y="865172"/>
                </a:lnTo>
                <a:lnTo>
                  <a:pt x="7822" y="897191"/>
                </a:lnTo>
                <a:lnTo>
                  <a:pt x="15698" y="928355"/>
                </a:lnTo>
                <a:lnTo>
                  <a:pt x="27664" y="959138"/>
                </a:lnTo>
                <a:lnTo>
                  <a:pt x="41449" y="986367"/>
                </a:lnTo>
                <a:lnTo>
                  <a:pt x="57312" y="1009898"/>
                </a:lnTo>
                <a:lnTo>
                  <a:pt x="87665" y="1037426"/>
                </a:lnTo>
                <a:lnTo>
                  <a:pt x="109603" y="1053758"/>
                </a:lnTo>
                <a:lnTo>
                  <a:pt x="132053" y="1069484"/>
                </a:lnTo>
                <a:lnTo>
                  <a:pt x="143374" y="1077233"/>
                </a:lnTo>
                <a:lnTo>
                  <a:pt x="172886" y="1089230"/>
                </a:lnTo>
                <a:lnTo>
                  <a:pt x="189645" y="1094207"/>
                </a:lnTo>
                <a:lnTo>
                  <a:pt x="205899" y="1097525"/>
                </a:lnTo>
                <a:lnTo>
                  <a:pt x="221815" y="1099737"/>
                </a:lnTo>
                <a:lnTo>
                  <a:pt x="237504" y="1101212"/>
                </a:lnTo>
                <a:lnTo>
                  <a:pt x="254315" y="1102196"/>
                </a:lnTo>
                <a:lnTo>
                  <a:pt x="289927" y="1103287"/>
                </a:lnTo>
                <a:lnTo>
                  <a:pt x="351743" y="1103903"/>
                </a:lnTo>
                <a:lnTo>
                  <a:pt x="372384" y="1101449"/>
                </a:lnTo>
                <a:lnTo>
                  <a:pt x="392495" y="1097273"/>
                </a:lnTo>
                <a:lnTo>
                  <a:pt x="412252" y="1091949"/>
                </a:lnTo>
                <a:lnTo>
                  <a:pt x="431772" y="1087130"/>
                </a:lnTo>
                <a:lnTo>
                  <a:pt x="470396" y="1078389"/>
                </a:lnTo>
                <a:lnTo>
                  <a:pt x="489586" y="1073009"/>
                </a:lnTo>
                <a:lnTo>
                  <a:pt x="508729" y="1066883"/>
                </a:lnTo>
                <a:lnTo>
                  <a:pt x="527842" y="1060260"/>
                </a:lnTo>
                <a:lnTo>
                  <a:pt x="548202" y="1052034"/>
                </a:lnTo>
                <a:lnTo>
                  <a:pt x="569397" y="1042740"/>
                </a:lnTo>
                <a:lnTo>
                  <a:pt x="610726" y="1023523"/>
                </a:lnTo>
                <a:lnTo>
                  <a:pt x="646028" y="1006516"/>
                </a:lnTo>
                <a:lnTo>
                  <a:pt x="663824" y="997153"/>
                </a:lnTo>
                <a:lnTo>
                  <a:pt x="700530" y="976593"/>
                </a:lnTo>
                <a:lnTo>
                  <a:pt x="756896" y="943596"/>
                </a:lnTo>
                <a:lnTo>
                  <a:pt x="774566" y="932348"/>
                </a:lnTo>
                <a:lnTo>
                  <a:pt x="791426" y="921039"/>
                </a:lnTo>
                <a:lnTo>
                  <a:pt x="822436" y="897044"/>
                </a:lnTo>
                <a:lnTo>
                  <a:pt x="848918" y="869446"/>
                </a:lnTo>
                <a:lnTo>
                  <a:pt x="873387" y="843634"/>
                </a:lnTo>
                <a:lnTo>
                  <a:pt x="896963" y="818191"/>
                </a:lnTo>
                <a:lnTo>
                  <a:pt x="920142" y="789950"/>
                </a:lnTo>
                <a:lnTo>
                  <a:pt x="939756" y="757078"/>
                </a:lnTo>
                <a:lnTo>
                  <a:pt x="948543" y="739423"/>
                </a:lnTo>
                <a:lnTo>
                  <a:pt x="961692" y="706259"/>
                </a:lnTo>
                <a:lnTo>
                  <a:pt x="971770" y="673316"/>
                </a:lnTo>
                <a:lnTo>
                  <a:pt x="976235" y="655641"/>
                </a:lnTo>
                <a:lnTo>
                  <a:pt x="984583" y="619069"/>
                </a:lnTo>
                <a:lnTo>
                  <a:pt x="992526" y="581648"/>
                </a:lnTo>
                <a:lnTo>
                  <a:pt x="993883" y="562779"/>
                </a:lnTo>
                <a:lnTo>
                  <a:pt x="993517" y="543850"/>
                </a:lnTo>
                <a:lnTo>
                  <a:pt x="992003" y="524881"/>
                </a:lnTo>
                <a:lnTo>
                  <a:pt x="989724" y="504614"/>
                </a:lnTo>
                <a:lnTo>
                  <a:pt x="983805" y="461776"/>
                </a:lnTo>
                <a:lnTo>
                  <a:pt x="976941" y="420723"/>
                </a:lnTo>
                <a:lnTo>
                  <a:pt x="973332" y="400886"/>
                </a:lnTo>
                <a:lnTo>
                  <a:pt x="968387" y="380041"/>
                </a:lnTo>
                <a:lnTo>
                  <a:pt x="962550" y="358525"/>
                </a:lnTo>
                <a:lnTo>
                  <a:pt x="956119" y="336560"/>
                </a:lnTo>
                <a:lnTo>
                  <a:pt x="949290" y="315567"/>
                </a:lnTo>
                <a:lnTo>
                  <a:pt x="942199" y="295222"/>
                </a:lnTo>
                <a:lnTo>
                  <a:pt x="934932" y="275309"/>
                </a:lnTo>
                <a:lnTo>
                  <a:pt x="926275" y="255683"/>
                </a:lnTo>
                <a:lnTo>
                  <a:pt x="916696" y="236249"/>
                </a:lnTo>
                <a:lnTo>
                  <a:pt x="906499" y="216943"/>
                </a:lnTo>
                <a:lnTo>
                  <a:pt x="894622" y="198993"/>
                </a:lnTo>
                <a:lnTo>
                  <a:pt x="867877" y="165501"/>
                </a:lnTo>
                <a:lnTo>
                  <a:pt x="839057" y="133682"/>
                </a:lnTo>
                <a:lnTo>
                  <a:pt x="809315" y="102607"/>
                </a:lnTo>
                <a:lnTo>
                  <a:pt x="779163" y="71863"/>
                </a:lnTo>
                <a:lnTo>
                  <a:pt x="761471" y="59092"/>
                </a:lnTo>
                <a:lnTo>
                  <a:pt x="742056" y="48039"/>
                </a:lnTo>
                <a:lnTo>
                  <a:pt x="721492" y="38130"/>
                </a:lnTo>
                <a:lnTo>
                  <a:pt x="700164" y="28983"/>
                </a:lnTo>
                <a:lnTo>
                  <a:pt x="678324" y="20346"/>
                </a:lnTo>
                <a:lnTo>
                  <a:pt x="656145" y="12048"/>
                </a:lnTo>
                <a:lnTo>
                  <a:pt x="632468" y="6516"/>
                </a:lnTo>
                <a:lnTo>
                  <a:pt x="607794" y="2828"/>
                </a:lnTo>
                <a:lnTo>
                  <a:pt x="582454" y="369"/>
                </a:lnTo>
                <a:lnTo>
                  <a:pt x="556671" y="0"/>
                </a:lnTo>
                <a:lnTo>
                  <a:pt x="530593" y="1024"/>
                </a:lnTo>
                <a:lnTo>
                  <a:pt x="504317" y="2976"/>
                </a:lnTo>
                <a:lnTo>
                  <a:pt x="476640" y="6818"/>
                </a:lnTo>
                <a:lnTo>
                  <a:pt x="448028" y="11919"/>
                </a:lnTo>
                <a:lnTo>
                  <a:pt x="418794" y="17860"/>
                </a:lnTo>
                <a:lnTo>
                  <a:pt x="387875" y="25630"/>
                </a:lnTo>
                <a:lnTo>
                  <a:pt x="355832" y="34621"/>
                </a:lnTo>
                <a:lnTo>
                  <a:pt x="323039" y="44424"/>
                </a:lnTo>
                <a:lnTo>
                  <a:pt x="291018" y="57310"/>
                </a:lnTo>
                <a:lnTo>
                  <a:pt x="259511" y="72250"/>
                </a:lnTo>
                <a:lnTo>
                  <a:pt x="198679" y="104514"/>
                </a:lnTo>
                <a:lnTo>
                  <a:pt x="142009" y="135787"/>
                </a:lnTo>
                <a:lnTo>
                  <a:pt x="119532" y="149969"/>
                </a:lnTo>
                <a:lnTo>
                  <a:pt x="100736" y="163233"/>
                </a:lnTo>
                <a:lnTo>
                  <a:pt x="51716" y="2011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sides of one triangle are congruent, then the angles opposite those sides are</a:t>
            </a:r>
            <a:br>
              <a:rPr lang="en-US" dirty="0" smtClean="0"/>
            </a:br>
            <a:r>
              <a:rPr lang="en-US" dirty="0" smtClean="0"/>
              <a:t>congruent.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Isosceles Triangle Theorem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362200" y="3352800"/>
            <a:ext cx="56388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6200000" flipH="1">
            <a:off x="3810000" y="3962400"/>
            <a:ext cx="4572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6019800" y="3886200"/>
            <a:ext cx="6096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SMARTPenAnnotation38"/>
          <p:cNvSpPr/>
          <p:nvPr/>
        </p:nvSpPr>
        <p:spPr>
          <a:xfrm>
            <a:off x="3051810" y="4972050"/>
            <a:ext cx="305979" cy="480060"/>
          </a:xfrm>
          <a:custGeom>
            <a:avLst/>
            <a:gdLst/>
            <a:ahLst/>
            <a:cxnLst/>
            <a:rect l="0" t="0" r="0" b="0"/>
            <a:pathLst>
              <a:path w="305979" h="480060">
                <a:moveTo>
                  <a:pt x="0" y="0"/>
                </a:moveTo>
                <a:lnTo>
                  <a:pt x="6068" y="6067"/>
                </a:lnTo>
                <a:lnTo>
                  <a:pt x="10395" y="7855"/>
                </a:lnTo>
                <a:lnTo>
                  <a:pt x="15820" y="9046"/>
                </a:lnTo>
                <a:lnTo>
                  <a:pt x="21976" y="9840"/>
                </a:lnTo>
                <a:lnTo>
                  <a:pt x="27351" y="10370"/>
                </a:lnTo>
                <a:lnTo>
                  <a:pt x="36709" y="10959"/>
                </a:lnTo>
                <a:lnTo>
                  <a:pt x="45101" y="11221"/>
                </a:lnTo>
                <a:lnTo>
                  <a:pt x="66905" y="11388"/>
                </a:lnTo>
                <a:lnTo>
                  <a:pt x="78893" y="13942"/>
                </a:lnTo>
                <a:lnTo>
                  <a:pt x="94505" y="18184"/>
                </a:lnTo>
                <a:lnTo>
                  <a:pt x="112534" y="23553"/>
                </a:lnTo>
                <a:lnTo>
                  <a:pt x="127092" y="28402"/>
                </a:lnTo>
                <a:lnTo>
                  <a:pt x="139338" y="32904"/>
                </a:lnTo>
                <a:lnTo>
                  <a:pt x="150042" y="37176"/>
                </a:lnTo>
                <a:lnTo>
                  <a:pt x="158448" y="41294"/>
                </a:lnTo>
                <a:lnTo>
                  <a:pt x="165322" y="45309"/>
                </a:lnTo>
                <a:lnTo>
                  <a:pt x="171174" y="49256"/>
                </a:lnTo>
                <a:lnTo>
                  <a:pt x="177616" y="53157"/>
                </a:lnTo>
                <a:lnTo>
                  <a:pt x="184451" y="57028"/>
                </a:lnTo>
                <a:lnTo>
                  <a:pt x="191547" y="60878"/>
                </a:lnTo>
                <a:lnTo>
                  <a:pt x="198818" y="65985"/>
                </a:lnTo>
                <a:lnTo>
                  <a:pt x="206205" y="71930"/>
                </a:lnTo>
                <a:lnTo>
                  <a:pt x="213670" y="78433"/>
                </a:lnTo>
                <a:lnTo>
                  <a:pt x="219917" y="85309"/>
                </a:lnTo>
                <a:lnTo>
                  <a:pt x="225351" y="92433"/>
                </a:lnTo>
                <a:lnTo>
                  <a:pt x="234776" y="107121"/>
                </a:lnTo>
                <a:lnTo>
                  <a:pt x="243198" y="122116"/>
                </a:lnTo>
                <a:lnTo>
                  <a:pt x="248492" y="129670"/>
                </a:lnTo>
                <a:lnTo>
                  <a:pt x="254561" y="137247"/>
                </a:lnTo>
                <a:lnTo>
                  <a:pt x="261147" y="144838"/>
                </a:lnTo>
                <a:lnTo>
                  <a:pt x="265538" y="153708"/>
                </a:lnTo>
                <a:lnTo>
                  <a:pt x="268466" y="163432"/>
                </a:lnTo>
                <a:lnTo>
                  <a:pt x="270417" y="173724"/>
                </a:lnTo>
                <a:lnTo>
                  <a:pt x="274258" y="186936"/>
                </a:lnTo>
                <a:lnTo>
                  <a:pt x="279358" y="202094"/>
                </a:lnTo>
                <a:lnTo>
                  <a:pt x="285299" y="218549"/>
                </a:lnTo>
                <a:lnTo>
                  <a:pt x="290529" y="235869"/>
                </a:lnTo>
                <a:lnTo>
                  <a:pt x="295286" y="253766"/>
                </a:lnTo>
                <a:lnTo>
                  <a:pt x="299727" y="272047"/>
                </a:lnTo>
                <a:lnTo>
                  <a:pt x="302688" y="286775"/>
                </a:lnTo>
                <a:lnTo>
                  <a:pt x="304662" y="299133"/>
                </a:lnTo>
                <a:lnTo>
                  <a:pt x="305978" y="309912"/>
                </a:lnTo>
                <a:lnTo>
                  <a:pt x="305585" y="323448"/>
                </a:lnTo>
                <a:lnTo>
                  <a:pt x="304053" y="338822"/>
                </a:lnTo>
                <a:lnTo>
                  <a:pt x="298964" y="374107"/>
                </a:lnTo>
                <a:lnTo>
                  <a:pt x="290230" y="430463"/>
                </a:lnTo>
                <a:lnTo>
                  <a:pt x="288736" y="441915"/>
                </a:lnTo>
                <a:lnTo>
                  <a:pt x="287741" y="450820"/>
                </a:lnTo>
                <a:lnTo>
                  <a:pt x="283248" y="464101"/>
                </a:lnTo>
                <a:lnTo>
                  <a:pt x="280272" y="469420"/>
                </a:lnTo>
                <a:lnTo>
                  <a:pt x="277018" y="472966"/>
                </a:lnTo>
                <a:lnTo>
                  <a:pt x="273578" y="475331"/>
                </a:lnTo>
                <a:lnTo>
                  <a:pt x="262890" y="4800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"/>
          <p:cNvSpPr/>
          <p:nvPr/>
        </p:nvSpPr>
        <p:spPr>
          <a:xfrm>
            <a:off x="3086100" y="5097779"/>
            <a:ext cx="560071" cy="194311"/>
          </a:xfrm>
          <a:custGeom>
            <a:avLst/>
            <a:gdLst/>
            <a:ahLst/>
            <a:cxnLst/>
            <a:rect l="0" t="0" r="0" b="0"/>
            <a:pathLst>
              <a:path w="560071" h="194311">
                <a:moveTo>
                  <a:pt x="0" y="194310"/>
                </a:moveTo>
                <a:lnTo>
                  <a:pt x="6068" y="182175"/>
                </a:lnTo>
                <a:lnTo>
                  <a:pt x="10395" y="178600"/>
                </a:lnTo>
                <a:lnTo>
                  <a:pt x="15820" y="176217"/>
                </a:lnTo>
                <a:lnTo>
                  <a:pt x="32204" y="172863"/>
                </a:lnTo>
                <a:lnTo>
                  <a:pt x="36709" y="172392"/>
                </a:lnTo>
                <a:lnTo>
                  <a:pt x="48488" y="168482"/>
                </a:lnTo>
                <a:lnTo>
                  <a:pt x="62190" y="162511"/>
                </a:lnTo>
                <a:lnTo>
                  <a:pt x="76746" y="155624"/>
                </a:lnTo>
                <a:lnTo>
                  <a:pt x="121968" y="133299"/>
                </a:lnTo>
                <a:lnTo>
                  <a:pt x="130842" y="129506"/>
                </a:lnTo>
                <a:lnTo>
                  <a:pt x="140567" y="125708"/>
                </a:lnTo>
                <a:lnTo>
                  <a:pt x="150861" y="121905"/>
                </a:lnTo>
                <a:lnTo>
                  <a:pt x="331841" y="58879"/>
                </a:lnTo>
                <a:lnTo>
                  <a:pt x="367277" y="45603"/>
                </a:lnTo>
                <a:lnTo>
                  <a:pt x="392172" y="35482"/>
                </a:lnTo>
                <a:lnTo>
                  <a:pt x="410038" y="27465"/>
                </a:lnTo>
                <a:lnTo>
                  <a:pt x="424488" y="22120"/>
                </a:lnTo>
                <a:lnTo>
                  <a:pt x="436662" y="18557"/>
                </a:lnTo>
                <a:lnTo>
                  <a:pt x="447318" y="16181"/>
                </a:lnTo>
                <a:lnTo>
                  <a:pt x="458232" y="13328"/>
                </a:lnTo>
                <a:lnTo>
                  <a:pt x="469318" y="10156"/>
                </a:lnTo>
                <a:lnTo>
                  <a:pt x="480518" y="6771"/>
                </a:lnTo>
                <a:lnTo>
                  <a:pt x="496350" y="3009"/>
                </a:lnTo>
                <a:lnTo>
                  <a:pt x="511430" y="1338"/>
                </a:lnTo>
                <a:lnTo>
                  <a:pt x="522563" y="892"/>
                </a:lnTo>
                <a:lnTo>
                  <a:pt x="5600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"/>
          <p:cNvSpPr/>
          <p:nvPr/>
        </p:nvSpPr>
        <p:spPr>
          <a:xfrm>
            <a:off x="6892820" y="4942604"/>
            <a:ext cx="342371" cy="566656"/>
          </a:xfrm>
          <a:custGeom>
            <a:avLst/>
            <a:gdLst/>
            <a:ahLst/>
            <a:cxnLst/>
            <a:rect l="0" t="0" r="0" b="0"/>
            <a:pathLst>
              <a:path w="342371" h="566656">
                <a:moveTo>
                  <a:pt x="342370" y="6585"/>
                </a:moveTo>
                <a:lnTo>
                  <a:pt x="342370" y="518"/>
                </a:lnTo>
                <a:lnTo>
                  <a:pt x="341100" y="0"/>
                </a:lnTo>
                <a:lnTo>
                  <a:pt x="338983" y="925"/>
                </a:lnTo>
                <a:lnTo>
                  <a:pt x="330729" y="7110"/>
                </a:lnTo>
                <a:lnTo>
                  <a:pt x="325342" y="12322"/>
                </a:lnTo>
                <a:lnTo>
                  <a:pt x="322128" y="14220"/>
                </a:lnTo>
                <a:lnTo>
                  <a:pt x="311536" y="18161"/>
                </a:lnTo>
                <a:lnTo>
                  <a:pt x="304113" y="23583"/>
                </a:lnTo>
                <a:lnTo>
                  <a:pt x="300355" y="25538"/>
                </a:lnTo>
                <a:lnTo>
                  <a:pt x="292793" y="27709"/>
                </a:lnTo>
                <a:lnTo>
                  <a:pt x="287729" y="30827"/>
                </a:lnTo>
                <a:lnTo>
                  <a:pt x="281812" y="35447"/>
                </a:lnTo>
                <a:lnTo>
                  <a:pt x="275329" y="41066"/>
                </a:lnTo>
                <a:lnTo>
                  <a:pt x="264737" y="50697"/>
                </a:lnTo>
                <a:lnTo>
                  <a:pt x="260134" y="55043"/>
                </a:lnTo>
                <a:lnTo>
                  <a:pt x="246906" y="64291"/>
                </a:lnTo>
                <a:lnTo>
                  <a:pt x="184826" y="105104"/>
                </a:lnTo>
                <a:lnTo>
                  <a:pt x="148737" y="130382"/>
                </a:lnTo>
                <a:lnTo>
                  <a:pt x="134541" y="141186"/>
                </a:lnTo>
                <a:lnTo>
                  <a:pt x="122537" y="150929"/>
                </a:lnTo>
                <a:lnTo>
                  <a:pt x="111995" y="159965"/>
                </a:lnTo>
                <a:lnTo>
                  <a:pt x="101156" y="171069"/>
                </a:lnTo>
                <a:lnTo>
                  <a:pt x="90121" y="183551"/>
                </a:lnTo>
                <a:lnTo>
                  <a:pt x="78953" y="196952"/>
                </a:lnTo>
                <a:lnTo>
                  <a:pt x="70239" y="208427"/>
                </a:lnTo>
                <a:lnTo>
                  <a:pt x="63159" y="218616"/>
                </a:lnTo>
                <a:lnTo>
                  <a:pt x="57169" y="227949"/>
                </a:lnTo>
                <a:lnTo>
                  <a:pt x="47127" y="245093"/>
                </a:lnTo>
                <a:lnTo>
                  <a:pt x="38431" y="261179"/>
                </a:lnTo>
                <a:lnTo>
                  <a:pt x="30332" y="276795"/>
                </a:lnTo>
                <a:lnTo>
                  <a:pt x="22500" y="288815"/>
                </a:lnTo>
                <a:lnTo>
                  <a:pt x="18633" y="293798"/>
                </a:lnTo>
                <a:lnTo>
                  <a:pt x="16055" y="299661"/>
                </a:lnTo>
                <a:lnTo>
                  <a:pt x="13191" y="312948"/>
                </a:lnTo>
                <a:lnTo>
                  <a:pt x="11157" y="321317"/>
                </a:lnTo>
                <a:lnTo>
                  <a:pt x="8532" y="330707"/>
                </a:lnTo>
                <a:lnTo>
                  <a:pt x="5511" y="340776"/>
                </a:lnTo>
                <a:lnTo>
                  <a:pt x="2155" y="355352"/>
                </a:lnTo>
                <a:lnTo>
                  <a:pt x="663" y="367333"/>
                </a:lnTo>
                <a:lnTo>
                  <a:pt x="0" y="381124"/>
                </a:lnTo>
                <a:lnTo>
                  <a:pt x="1093" y="389628"/>
                </a:lnTo>
                <a:lnTo>
                  <a:pt x="3092" y="399107"/>
                </a:lnTo>
                <a:lnTo>
                  <a:pt x="5694" y="409237"/>
                </a:lnTo>
                <a:lnTo>
                  <a:pt x="11973" y="423878"/>
                </a:lnTo>
                <a:lnTo>
                  <a:pt x="15425" y="429561"/>
                </a:lnTo>
                <a:lnTo>
                  <a:pt x="18997" y="439699"/>
                </a:lnTo>
                <a:lnTo>
                  <a:pt x="22647" y="452808"/>
                </a:lnTo>
                <a:lnTo>
                  <a:pt x="26351" y="467897"/>
                </a:lnTo>
                <a:lnTo>
                  <a:pt x="30090" y="479227"/>
                </a:lnTo>
                <a:lnTo>
                  <a:pt x="40151" y="501240"/>
                </a:lnTo>
                <a:lnTo>
                  <a:pt x="42951" y="511335"/>
                </a:lnTo>
                <a:lnTo>
                  <a:pt x="42427" y="515805"/>
                </a:lnTo>
                <a:lnTo>
                  <a:pt x="40807" y="520055"/>
                </a:lnTo>
                <a:lnTo>
                  <a:pt x="38458" y="524159"/>
                </a:lnTo>
                <a:lnTo>
                  <a:pt x="35848" y="532105"/>
                </a:lnTo>
                <a:lnTo>
                  <a:pt x="34171" y="547554"/>
                </a:lnTo>
                <a:lnTo>
                  <a:pt x="33943" y="555203"/>
                </a:lnTo>
                <a:lnTo>
                  <a:pt x="33760" y="5666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"/>
          <p:cNvSpPr/>
          <p:nvPr/>
        </p:nvSpPr>
        <p:spPr>
          <a:xfrm>
            <a:off x="6755130" y="5086350"/>
            <a:ext cx="388621" cy="240030"/>
          </a:xfrm>
          <a:custGeom>
            <a:avLst/>
            <a:gdLst/>
            <a:ahLst/>
            <a:cxnLst/>
            <a:rect l="0" t="0" r="0" b="0"/>
            <a:pathLst>
              <a:path w="388621" h="240030">
                <a:moveTo>
                  <a:pt x="0" y="0"/>
                </a:moveTo>
                <a:lnTo>
                  <a:pt x="6068" y="12135"/>
                </a:lnTo>
                <a:lnTo>
                  <a:pt x="9125" y="16980"/>
                </a:lnTo>
                <a:lnTo>
                  <a:pt x="12432" y="21480"/>
                </a:lnTo>
                <a:lnTo>
                  <a:pt x="15908" y="25749"/>
                </a:lnTo>
                <a:lnTo>
                  <a:pt x="18226" y="29866"/>
                </a:lnTo>
                <a:lnTo>
                  <a:pt x="19771" y="33880"/>
                </a:lnTo>
                <a:lnTo>
                  <a:pt x="20800" y="37827"/>
                </a:lnTo>
                <a:lnTo>
                  <a:pt x="22757" y="41728"/>
                </a:lnTo>
                <a:lnTo>
                  <a:pt x="25331" y="45598"/>
                </a:lnTo>
                <a:lnTo>
                  <a:pt x="28317" y="49449"/>
                </a:lnTo>
                <a:lnTo>
                  <a:pt x="32848" y="53285"/>
                </a:lnTo>
                <a:lnTo>
                  <a:pt x="38408" y="57114"/>
                </a:lnTo>
                <a:lnTo>
                  <a:pt x="44655" y="60936"/>
                </a:lnTo>
                <a:lnTo>
                  <a:pt x="50090" y="64754"/>
                </a:lnTo>
                <a:lnTo>
                  <a:pt x="54983" y="68569"/>
                </a:lnTo>
                <a:lnTo>
                  <a:pt x="59515" y="72383"/>
                </a:lnTo>
                <a:lnTo>
                  <a:pt x="65076" y="76195"/>
                </a:lnTo>
                <a:lnTo>
                  <a:pt x="71325" y="80006"/>
                </a:lnTo>
                <a:lnTo>
                  <a:pt x="78030" y="83817"/>
                </a:lnTo>
                <a:lnTo>
                  <a:pt x="83770" y="87628"/>
                </a:lnTo>
                <a:lnTo>
                  <a:pt x="88866" y="91438"/>
                </a:lnTo>
                <a:lnTo>
                  <a:pt x="93534" y="95249"/>
                </a:lnTo>
                <a:lnTo>
                  <a:pt x="102996" y="101599"/>
                </a:lnTo>
                <a:lnTo>
                  <a:pt x="130443" y="118815"/>
                </a:lnTo>
                <a:lnTo>
                  <a:pt x="147921" y="128740"/>
                </a:lnTo>
                <a:lnTo>
                  <a:pt x="187663" y="149927"/>
                </a:lnTo>
                <a:lnTo>
                  <a:pt x="228606" y="171140"/>
                </a:lnTo>
                <a:lnTo>
                  <a:pt x="241304" y="176323"/>
                </a:lnTo>
                <a:lnTo>
                  <a:pt x="254849" y="181049"/>
                </a:lnTo>
                <a:lnTo>
                  <a:pt x="268959" y="185469"/>
                </a:lnTo>
                <a:lnTo>
                  <a:pt x="298184" y="193767"/>
                </a:lnTo>
                <a:lnTo>
                  <a:pt x="313089" y="197758"/>
                </a:lnTo>
                <a:lnTo>
                  <a:pt x="324296" y="201688"/>
                </a:lnTo>
                <a:lnTo>
                  <a:pt x="333037" y="205578"/>
                </a:lnTo>
                <a:lnTo>
                  <a:pt x="340135" y="209443"/>
                </a:lnTo>
                <a:lnTo>
                  <a:pt x="348676" y="214558"/>
                </a:lnTo>
                <a:lnTo>
                  <a:pt x="368327" y="227016"/>
                </a:lnTo>
                <a:lnTo>
                  <a:pt x="376361" y="231354"/>
                </a:lnTo>
                <a:lnTo>
                  <a:pt x="382987" y="234246"/>
                </a:lnTo>
                <a:lnTo>
                  <a:pt x="388620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Corollary 1: An equilateral triangle is also equiangular.</a:t>
            </a:r>
          </a:p>
          <a:p>
            <a:r>
              <a:rPr lang="en-US" dirty="0" smtClean="0"/>
              <a:t>Corollary 2: An equilateral triangle has three 60° angles.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Corollaries 1 and 2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3352800" y="3200400"/>
            <a:ext cx="2514600" cy="2286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"/>
          <p:cNvSpPr/>
          <p:nvPr/>
        </p:nvSpPr>
        <p:spPr>
          <a:xfrm>
            <a:off x="3486150" y="4251959"/>
            <a:ext cx="468630" cy="388621"/>
          </a:xfrm>
          <a:custGeom>
            <a:avLst/>
            <a:gdLst/>
            <a:ahLst/>
            <a:cxnLst/>
            <a:rect l="0" t="0" r="0" b="0"/>
            <a:pathLst>
              <a:path w="468630" h="388621">
                <a:moveTo>
                  <a:pt x="0" y="0"/>
                </a:moveTo>
                <a:lnTo>
                  <a:pt x="107388" y="107389"/>
                </a:lnTo>
                <a:lnTo>
                  <a:pt x="117312" y="114773"/>
                </a:lnTo>
                <a:lnTo>
                  <a:pt x="127738" y="120965"/>
                </a:lnTo>
                <a:lnTo>
                  <a:pt x="138498" y="126364"/>
                </a:lnTo>
                <a:lnTo>
                  <a:pt x="148212" y="132503"/>
                </a:lnTo>
                <a:lnTo>
                  <a:pt x="157228" y="139135"/>
                </a:lnTo>
                <a:lnTo>
                  <a:pt x="165779" y="146097"/>
                </a:lnTo>
                <a:lnTo>
                  <a:pt x="175289" y="153278"/>
                </a:lnTo>
                <a:lnTo>
                  <a:pt x="196016" y="168030"/>
                </a:lnTo>
                <a:lnTo>
                  <a:pt x="265512" y="214887"/>
                </a:lnTo>
                <a:lnTo>
                  <a:pt x="286228" y="229618"/>
                </a:lnTo>
                <a:lnTo>
                  <a:pt x="302578" y="241979"/>
                </a:lnTo>
                <a:lnTo>
                  <a:pt x="316019" y="252760"/>
                </a:lnTo>
                <a:lnTo>
                  <a:pt x="327519" y="261217"/>
                </a:lnTo>
                <a:lnTo>
                  <a:pt x="337726" y="268124"/>
                </a:lnTo>
                <a:lnTo>
                  <a:pt x="347070" y="274000"/>
                </a:lnTo>
                <a:lnTo>
                  <a:pt x="355840" y="279187"/>
                </a:lnTo>
                <a:lnTo>
                  <a:pt x="364226" y="283914"/>
                </a:lnTo>
                <a:lnTo>
                  <a:pt x="372358" y="288337"/>
                </a:lnTo>
                <a:lnTo>
                  <a:pt x="384779" y="296637"/>
                </a:lnTo>
                <a:lnTo>
                  <a:pt x="389869" y="300628"/>
                </a:lnTo>
                <a:lnTo>
                  <a:pt x="398912" y="311836"/>
                </a:lnTo>
                <a:lnTo>
                  <a:pt x="403101" y="318381"/>
                </a:lnTo>
                <a:lnTo>
                  <a:pt x="407164" y="322744"/>
                </a:lnTo>
                <a:lnTo>
                  <a:pt x="411143" y="325653"/>
                </a:lnTo>
                <a:lnTo>
                  <a:pt x="418950" y="330155"/>
                </a:lnTo>
                <a:lnTo>
                  <a:pt x="431755" y="341099"/>
                </a:lnTo>
                <a:lnTo>
                  <a:pt x="444198" y="353107"/>
                </a:lnTo>
                <a:lnTo>
                  <a:pt x="451421" y="363524"/>
                </a:lnTo>
                <a:lnTo>
                  <a:pt x="468629" y="3886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7"/>
          <p:cNvSpPr/>
          <p:nvPr/>
        </p:nvSpPr>
        <p:spPr>
          <a:xfrm>
            <a:off x="5120640" y="4309109"/>
            <a:ext cx="617220" cy="388621"/>
          </a:xfrm>
          <a:custGeom>
            <a:avLst/>
            <a:gdLst/>
            <a:ahLst/>
            <a:cxnLst/>
            <a:rect l="0" t="0" r="0" b="0"/>
            <a:pathLst>
              <a:path w="617220" h="388621">
                <a:moveTo>
                  <a:pt x="0" y="388620"/>
                </a:moveTo>
                <a:lnTo>
                  <a:pt x="25750" y="362870"/>
                </a:lnTo>
                <a:lnTo>
                  <a:pt x="38757" y="354943"/>
                </a:lnTo>
                <a:lnTo>
                  <a:pt x="57587" y="344579"/>
                </a:lnTo>
                <a:lnTo>
                  <a:pt x="80301" y="332590"/>
                </a:lnTo>
                <a:lnTo>
                  <a:pt x="103064" y="319517"/>
                </a:lnTo>
                <a:lnTo>
                  <a:pt x="125859" y="305721"/>
                </a:lnTo>
                <a:lnTo>
                  <a:pt x="148676" y="291445"/>
                </a:lnTo>
                <a:lnTo>
                  <a:pt x="197734" y="258648"/>
                </a:lnTo>
                <a:lnTo>
                  <a:pt x="223263" y="241012"/>
                </a:lnTo>
                <a:lnTo>
                  <a:pt x="244092" y="225445"/>
                </a:lnTo>
                <a:lnTo>
                  <a:pt x="261788" y="211257"/>
                </a:lnTo>
                <a:lnTo>
                  <a:pt x="277395" y="197988"/>
                </a:lnTo>
                <a:lnTo>
                  <a:pt x="292879" y="186602"/>
                </a:lnTo>
                <a:lnTo>
                  <a:pt x="308283" y="176472"/>
                </a:lnTo>
                <a:lnTo>
                  <a:pt x="337674" y="158442"/>
                </a:lnTo>
                <a:lnTo>
                  <a:pt x="363438" y="141962"/>
                </a:lnTo>
                <a:lnTo>
                  <a:pt x="401134" y="119398"/>
                </a:lnTo>
                <a:lnTo>
                  <a:pt x="442441" y="94976"/>
                </a:lnTo>
                <a:lnTo>
                  <a:pt x="473500" y="75655"/>
                </a:lnTo>
                <a:lnTo>
                  <a:pt x="493466" y="64407"/>
                </a:lnTo>
                <a:lnTo>
                  <a:pt x="542745" y="38362"/>
                </a:lnTo>
                <a:lnTo>
                  <a:pt x="561220" y="28115"/>
                </a:lnTo>
                <a:lnTo>
                  <a:pt x="574806" y="20013"/>
                </a:lnTo>
                <a:lnTo>
                  <a:pt x="61721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"/>
          <p:cNvSpPr/>
          <p:nvPr/>
        </p:nvSpPr>
        <p:spPr>
          <a:xfrm>
            <a:off x="4652009" y="5269229"/>
            <a:ext cx="45721" cy="811531"/>
          </a:xfrm>
          <a:custGeom>
            <a:avLst/>
            <a:gdLst/>
            <a:ahLst/>
            <a:cxnLst/>
            <a:rect l="0" t="0" r="0" b="0"/>
            <a:pathLst>
              <a:path w="45721" h="811531">
                <a:moveTo>
                  <a:pt x="45720" y="0"/>
                </a:moveTo>
                <a:lnTo>
                  <a:pt x="39653" y="18204"/>
                </a:lnTo>
                <a:lnTo>
                  <a:pt x="37865" y="26106"/>
                </a:lnTo>
                <a:lnTo>
                  <a:pt x="36674" y="33914"/>
                </a:lnTo>
                <a:lnTo>
                  <a:pt x="35350" y="50633"/>
                </a:lnTo>
                <a:lnTo>
                  <a:pt x="34761" y="70764"/>
                </a:lnTo>
                <a:lnTo>
                  <a:pt x="34318" y="198389"/>
                </a:lnTo>
                <a:lnTo>
                  <a:pt x="34303" y="242690"/>
                </a:lnTo>
                <a:lnTo>
                  <a:pt x="35569" y="269744"/>
                </a:lnTo>
                <a:lnTo>
                  <a:pt x="42148" y="360876"/>
                </a:lnTo>
                <a:lnTo>
                  <a:pt x="44133" y="404653"/>
                </a:lnTo>
                <a:lnTo>
                  <a:pt x="43392" y="445029"/>
                </a:lnTo>
                <a:lnTo>
                  <a:pt x="39182" y="561011"/>
                </a:lnTo>
                <a:lnTo>
                  <a:pt x="36282" y="611498"/>
                </a:lnTo>
                <a:lnTo>
                  <a:pt x="33078" y="654045"/>
                </a:lnTo>
                <a:lnTo>
                  <a:pt x="25888" y="736081"/>
                </a:lnTo>
                <a:lnTo>
                  <a:pt x="24879" y="749801"/>
                </a:lnTo>
                <a:lnTo>
                  <a:pt x="22936" y="761488"/>
                </a:lnTo>
                <a:lnTo>
                  <a:pt x="20371" y="771818"/>
                </a:lnTo>
                <a:lnTo>
                  <a:pt x="17391" y="781246"/>
                </a:lnTo>
                <a:lnTo>
                  <a:pt x="15404" y="788801"/>
                </a:lnTo>
                <a:lnTo>
                  <a:pt x="14079" y="795107"/>
                </a:lnTo>
                <a:lnTo>
                  <a:pt x="13196" y="800582"/>
                </a:lnTo>
                <a:lnTo>
                  <a:pt x="11338" y="804231"/>
                </a:lnTo>
                <a:lnTo>
                  <a:pt x="8828" y="806664"/>
                </a:lnTo>
                <a:lnTo>
                  <a:pt x="0" y="8115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"/>
          <p:cNvSpPr/>
          <p:nvPr/>
        </p:nvSpPr>
        <p:spPr>
          <a:xfrm>
            <a:off x="3463290" y="5144064"/>
            <a:ext cx="317724" cy="353766"/>
          </a:xfrm>
          <a:custGeom>
            <a:avLst/>
            <a:gdLst/>
            <a:ahLst/>
            <a:cxnLst/>
            <a:rect l="0" t="0" r="0" b="0"/>
            <a:pathLst>
              <a:path w="317724" h="353766">
                <a:moveTo>
                  <a:pt x="0" y="68015"/>
                </a:moveTo>
                <a:lnTo>
                  <a:pt x="0" y="49812"/>
                </a:lnTo>
                <a:lnTo>
                  <a:pt x="1270" y="44450"/>
                </a:lnTo>
                <a:lnTo>
                  <a:pt x="3386" y="40875"/>
                </a:lnTo>
                <a:lnTo>
                  <a:pt x="11664" y="34363"/>
                </a:lnTo>
                <a:lnTo>
                  <a:pt x="28044" y="23002"/>
                </a:lnTo>
                <a:lnTo>
                  <a:pt x="36476" y="18956"/>
                </a:lnTo>
                <a:lnTo>
                  <a:pt x="44637" y="16259"/>
                </a:lnTo>
                <a:lnTo>
                  <a:pt x="63018" y="11993"/>
                </a:lnTo>
                <a:lnTo>
                  <a:pt x="88121" y="5863"/>
                </a:lnTo>
                <a:lnTo>
                  <a:pt x="99387" y="3721"/>
                </a:lnTo>
                <a:lnTo>
                  <a:pt x="109438" y="2292"/>
                </a:lnTo>
                <a:lnTo>
                  <a:pt x="118678" y="1340"/>
                </a:lnTo>
                <a:lnTo>
                  <a:pt x="127379" y="705"/>
                </a:lnTo>
                <a:lnTo>
                  <a:pt x="135719" y="282"/>
                </a:lnTo>
                <a:lnTo>
                  <a:pt x="143819" y="0"/>
                </a:lnTo>
                <a:lnTo>
                  <a:pt x="153029" y="1082"/>
                </a:lnTo>
                <a:lnTo>
                  <a:pt x="162980" y="3073"/>
                </a:lnTo>
                <a:lnTo>
                  <a:pt x="173423" y="5670"/>
                </a:lnTo>
                <a:lnTo>
                  <a:pt x="182925" y="7402"/>
                </a:lnTo>
                <a:lnTo>
                  <a:pt x="191800" y="8557"/>
                </a:lnTo>
                <a:lnTo>
                  <a:pt x="200256" y="9326"/>
                </a:lnTo>
                <a:lnTo>
                  <a:pt x="208434" y="11109"/>
                </a:lnTo>
                <a:lnTo>
                  <a:pt x="216426" y="13568"/>
                </a:lnTo>
                <a:lnTo>
                  <a:pt x="224294" y="16477"/>
                </a:lnTo>
                <a:lnTo>
                  <a:pt x="232079" y="20957"/>
                </a:lnTo>
                <a:lnTo>
                  <a:pt x="239809" y="26483"/>
                </a:lnTo>
                <a:lnTo>
                  <a:pt x="247503" y="32707"/>
                </a:lnTo>
                <a:lnTo>
                  <a:pt x="255172" y="39396"/>
                </a:lnTo>
                <a:lnTo>
                  <a:pt x="262824" y="46396"/>
                </a:lnTo>
                <a:lnTo>
                  <a:pt x="270466" y="53603"/>
                </a:lnTo>
                <a:lnTo>
                  <a:pt x="276831" y="60947"/>
                </a:lnTo>
                <a:lnTo>
                  <a:pt x="282344" y="68383"/>
                </a:lnTo>
                <a:lnTo>
                  <a:pt x="287289" y="75880"/>
                </a:lnTo>
                <a:lnTo>
                  <a:pt x="291856" y="85959"/>
                </a:lnTo>
                <a:lnTo>
                  <a:pt x="296170" y="97758"/>
                </a:lnTo>
                <a:lnTo>
                  <a:pt x="300317" y="110704"/>
                </a:lnTo>
                <a:lnTo>
                  <a:pt x="304351" y="125684"/>
                </a:lnTo>
                <a:lnTo>
                  <a:pt x="308311" y="142021"/>
                </a:lnTo>
                <a:lnTo>
                  <a:pt x="312220" y="159263"/>
                </a:lnTo>
                <a:lnTo>
                  <a:pt x="314827" y="177107"/>
                </a:lnTo>
                <a:lnTo>
                  <a:pt x="316564" y="195353"/>
                </a:lnTo>
                <a:lnTo>
                  <a:pt x="317723" y="213867"/>
                </a:lnTo>
                <a:lnTo>
                  <a:pt x="317225" y="231290"/>
                </a:lnTo>
                <a:lnTo>
                  <a:pt x="315623" y="247985"/>
                </a:lnTo>
                <a:lnTo>
                  <a:pt x="313286" y="264195"/>
                </a:lnTo>
                <a:lnTo>
                  <a:pt x="310457" y="278812"/>
                </a:lnTo>
                <a:lnTo>
                  <a:pt x="307301" y="292366"/>
                </a:lnTo>
                <a:lnTo>
                  <a:pt x="303927" y="305213"/>
                </a:lnTo>
                <a:lnTo>
                  <a:pt x="299138" y="316317"/>
                </a:lnTo>
                <a:lnTo>
                  <a:pt x="293405" y="326260"/>
                </a:lnTo>
                <a:lnTo>
                  <a:pt x="279974" y="345616"/>
                </a:lnTo>
                <a:lnTo>
                  <a:pt x="262889" y="3537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"/>
          <p:cNvSpPr/>
          <p:nvPr/>
        </p:nvSpPr>
        <p:spPr>
          <a:xfrm>
            <a:off x="5452157" y="5189219"/>
            <a:ext cx="217123" cy="365761"/>
          </a:xfrm>
          <a:custGeom>
            <a:avLst/>
            <a:gdLst/>
            <a:ahLst/>
            <a:cxnLst/>
            <a:rect l="0" t="0" r="0" b="0"/>
            <a:pathLst>
              <a:path w="217123" h="365761">
                <a:moveTo>
                  <a:pt x="217122" y="0"/>
                </a:moveTo>
                <a:lnTo>
                  <a:pt x="198919" y="12136"/>
                </a:lnTo>
                <a:lnTo>
                  <a:pt x="192287" y="15711"/>
                </a:lnTo>
                <a:lnTo>
                  <a:pt x="186596" y="18094"/>
                </a:lnTo>
                <a:lnTo>
                  <a:pt x="181531" y="19683"/>
                </a:lnTo>
                <a:lnTo>
                  <a:pt x="176885" y="23282"/>
                </a:lnTo>
                <a:lnTo>
                  <a:pt x="172518" y="28222"/>
                </a:lnTo>
                <a:lnTo>
                  <a:pt x="168336" y="34054"/>
                </a:lnTo>
                <a:lnTo>
                  <a:pt x="164278" y="39213"/>
                </a:lnTo>
                <a:lnTo>
                  <a:pt x="160303" y="43922"/>
                </a:lnTo>
                <a:lnTo>
                  <a:pt x="156383" y="48332"/>
                </a:lnTo>
                <a:lnTo>
                  <a:pt x="151230" y="55081"/>
                </a:lnTo>
                <a:lnTo>
                  <a:pt x="145254" y="63391"/>
                </a:lnTo>
                <a:lnTo>
                  <a:pt x="138730" y="72741"/>
                </a:lnTo>
                <a:lnTo>
                  <a:pt x="131841" y="80244"/>
                </a:lnTo>
                <a:lnTo>
                  <a:pt x="124708" y="86516"/>
                </a:lnTo>
                <a:lnTo>
                  <a:pt x="117413" y="91967"/>
                </a:lnTo>
                <a:lnTo>
                  <a:pt x="110010" y="98142"/>
                </a:lnTo>
                <a:lnTo>
                  <a:pt x="102534" y="104798"/>
                </a:lnTo>
                <a:lnTo>
                  <a:pt x="95010" y="111776"/>
                </a:lnTo>
                <a:lnTo>
                  <a:pt x="87454" y="121507"/>
                </a:lnTo>
                <a:lnTo>
                  <a:pt x="79877" y="133075"/>
                </a:lnTo>
                <a:lnTo>
                  <a:pt x="72286" y="145867"/>
                </a:lnTo>
                <a:lnTo>
                  <a:pt x="64684" y="155665"/>
                </a:lnTo>
                <a:lnTo>
                  <a:pt x="57078" y="163467"/>
                </a:lnTo>
                <a:lnTo>
                  <a:pt x="49466" y="169938"/>
                </a:lnTo>
                <a:lnTo>
                  <a:pt x="43121" y="178062"/>
                </a:lnTo>
                <a:lnTo>
                  <a:pt x="37622" y="187288"/>
                </a:lnTo>
                <a:lnTo>
                  <a:pt x="32685" y="197249"/>
                </a:lnTo>
                <a:lnTo>
                  <a:pt x="28124" y="205160"/>
                </a:lnTo>
                <a:lnTo>
                  <a:pt x="23814" y="211703"/>
                </a:lnTo>
                <a:lnTo>
                  <a:pt x="19671" y="217335"/>
                </a:lnTo>
                <a:lnTo>
                  <a:pt x="15066" y="226981"/>
                </a:lnTo>
                <a:lnTo>
                  <a:pt x="13838" y="231331"/>
                </a:lnTo>
                <a:lnTo>
                  <a:pt x="9087" y="239550"/>
                </a:lnTo>
                <a:lnTo>
                  <a:pt x="6042" y="243520"/>
                </a:lnTo>
                <a:lnTo>
                  <a:pt x="4012" y="248707"/>
                </a:lnTo>
                <a:lnTo>
                  <a:pt x="2659" y="254705"/>
                </a:lnTo>
                <a:lnTo>
                  <a:pt x="1757" y="261243"/>
                </a:lnTo>
                <a:lnTo>
                  <a:pt x="754" y="271895"/>
                </a:lnTo>
                <a:lnTo>
                  <a:pt x="309" y="280863"/>
                </a:lnTo>
                <a:lnTo>
                  <a:pt x="111" y="289081"/>
                </a:lnTo>
                <a:lnTo>
                  <a:pt x="0" y="300848"/>
                </a:lnTo>
                <a:lnTo>
                  <a:pt x="3360" y="311934"/>
                </a:lnTo>
                <a:lnTo>
                  <a:pt x="6034" y="318446"/>
                </a:lnTo>
                <a:lnTo>
                  <a:pt x="12392" y="329069"/>
                </a:lnTo>
                <a:lnTo>
                  <a:pt x="15865" y="333679"/>
                </a:lnTo>
                <a:lnTo>
                  <a:pt x="19725" y="342189"/>
                </a:lnTo>
                <a:lnTo>
                  <a:pt x="20754" y="346236"/>
                </a:lnTo>
                <a:lnTo>
                  <a:pt x="22710" y="348934"/>
                </a:lnTo>
                <a:lnTo>
                  <a:pt x="25285" y="350733"/>
                </a:lnTo>
                <a:lnTo>
                  <a:pt x="31531" y="352732"/>
                </a:lnTo>
                <a:lnTo>
                  <a:pt x="34975" y="353265"/>
                </a:lnTo>
                <a:lnTo>
                  <a:pt x="45672" y="3657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1"/>
          <p:cNvSpPr/>
          <p:nvPr/>
        </p:nvSpPr>
        <p:spPr>
          <a:xfrm>
            <a:off x="4331970" y="3611879"/>
            <a:ext cx="514351" cy="80010"/>
          </a:xfrm>
          <a:custGeom>
            <a:avLst/>
            <a:gdLst/>
            <a:ahLst/>
            <a:cxnLst/>
            <a:rect l="0" t="0" r="0" b="0"/>
            <a:pathLst>
              <a:path w="514351" h="80010">
                <a:moveTo>
                  <a:pt x="0" y="11430"/>
                </a:moveTo>
                <a:lnTo>
                  <a:pt x="0" y="17499"/>
                </a:lnTo>
                <a:lnTo>
                  <a:pt x="1270" y="20556"/>
                </a:lnTo>
                <a:lnTo>
                  <a:pt x="3386" y="23864"/>
                </a:lnTo>
                <a:lnTo>
                  <a:pt x="6067" y="27339"/>
                </a:lnTo>
                <a:lnTo>
                  <a:pt x="9125" y="29656"/>
                </a:lnTo>
                <a:lnTo>
                  <a:pt x="12433" y="31201"/>
                </a:lnTo>
                <a:lnTo>
                  <a:pt x="15909" y="32231"/>
                </a:lnTo>
                <a:lnTo>
                  <a:pt x="20766" y="35458"/>
                </a:lnTo>
                <a:lnTo>
                  <a:pt x="26544" y="40148"/>
                </a:lnTo>
                <a:lnTo>
                  <a:pt x="32936" y="45815"/>
                </a:lnTo>
                <a:lnTo>
                  <a:pt x="39737" y="50864"/>
                </a:lnTo>
                <a:lnTo>
                  <a:pt x="46811" y="55499"/>
                </a:lnTo>
                <a:lnTo>
                  <a:pt x="54067" y="59860"/>
                </a:lnTo>
                <a:lnTo>
                  <a:pt x="61445" y="62767"/>
                </a:lnTo>
                <a:lnTo>
                  <a:pt x="68903" y="64705"/>
                </a:lnTo>
                <a:lnTo>
                  <a:pt x="76415" y="65997"/>
                </a:lnTo>
                <a:lnTo>
                  <a:pt x="83963" y="68128"/>
                </a:lnTo>
                <a:lnTo>
                  <a:pt x="91535" y="70819"/>
                </a:lnTo>
                <a:lnTo>
                  <a:pt x="99124" y="73883"/>
                </a:lnTo>
                <a:lnTo>
                  <a:pt x="107992" y="75925"/>
                </a:lnTo>
                <a:lnTo>
                  <a:pt x="117715" y="77287"/>
                </a:lnTo>
                <a:lnTo>
                  <a:pt x="128006" y="78195"/>
                </a:lnTo>
                <a:lnTo>
                  <a:pt x="141217" y="78800"/>
                </a:lnTo>
                <a:lnTo>
                  <a:pt x="172830" y="79473"/>
                </a:lnTo>
                <a:lnTo>
                  <a:pt x="336948" y="80009"/>
                </a:lnTo>
                <a:lnTo>
                  <a:pt x="346552" y="78740"/>
                </a:lnTo>
                <a:lnTo>
                  <a:pt x="356765" y="76623"/>
                </a:lnTo>
                <a:lnTo>
                  <a:pt x="406598" y="64101"/>
                </a:lnTo>
                <a:lnTo>
                  <a:pt x="419655" y="60515"/>
                </a:lnTo>
                <a:lnTo>
                  <a:pt x="444323" y="53142"/>
                </a:lnTo>
                <a:lnTo>
                  <a:pt x="479631" y="41852"/>
                </a:lnTo>
                <a:lnTo>
                  <a:pt x="488664" y="38061"/>
                </a:lnTo>
                <a:lnTo>
                  <a:pt x="495956" y="34264"/>
                </a:lnTo>
                <a:lnTo>
                  <a:pt x="502087" y="30463"/>
                </a:lnTo>
                <a:lnTo>
                  <a:pt x="506174" y="26659"/>
                </a:lnTo>
                <a:lnTo>
                  <a:pt x="508900" y="22853"/>
                </a:lnTo>
                <a:lnTo>
                  <a:pt x="510716" y="19045"/>
                </a:lnTo>
                <a:lnTo>
                  <a:pt x="511927" y="15237"/>
                </a:lnTo>
                <a:lnTo>
                  <a:pt x="512735" y="11428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"/>
          <p:cNvSpPr/>
          <p:nvPr/>
        </p:nvSpPr>
        <p:spPr>
          <a:xfrm>
            <a:off x="4389636" y="3783329"/>
            <a:ext cx="153348" cy="308382"/>
          </a:xfrm>
          <a:custGeom>
            <a:avLst/>
            <a:gdLst/>
            <a:ahLst/>
            <a:cxnLst/>
            <a:rect l="0" t="0" r="0" b="0"/>
            <a:pathLst>
              <a:path w="153348" h="308382">
                <a:moveTo>
                  <a:pt x="68064" y="0"/>
                </a:moveTo>
                <a:lnTo>
                  <a:pt x="39746" y="0"/>
                </a:lnTo>
                <a:lnTo>
                  <a:pt x="37755" y="1271"/>
                </a:lnTo>
                <a:lnTo>
                  <a:pt x="36428" y="3387"/>
                </a:lnTo>
                <a:lnTo>
                  <a:pt x="35543" y="6068"/>
                </a:lnTo>
                <a:lnTo>
                  <a:pt x="31174" y="12434"/>
                </a:lnTo>
                <a:lnTo>
                  <a:pt x="28230" y="15910"/>
                </a:lnTo>
                <a:lnTo>
                  <a:pt x="26268" y="19497"/>
                </a:lnTo>
                <a:lnTo>
                  <a:pt x="24088" y="26869"/>
                </a:lnTo>
                <a:lnTo>
                  <a:pt x="19732" y="34379"/>
                </a:lnTo>
                <a:lnTo>
                  <a:pt x="16793" y="38159"/>
                </a:lnTo>
                <a:lnTo>
                  <a:pt x="13527" y="45746"/>
                </a:lnTo>
                <a:lnTo>
                  <a:pt x="12656" y="49548"/>
                </a:lnTo>
                <a:lnTo>
                  <a:pt x="5362" y="91305"/>
                </a:lnTo>
                <a:lnTo>
                  <a:pt x="3402" y="107860"/>
                </a:lnTo>
                <a:lnTo>
                  <a:pt x="2096" y="123977"/>
                </a:lnTo>
                <a:lnTo>
                  <a:pt x="1225" y="139801"/>
                </a:lnTo>
                <a:lnTo>
                  <a:pt x="258" y="177704"/>
                </a:lnTo>
                <a:lnTo>
                  <a:pt x="0" y="198480"/>
                </a:lnTo>
                <a:lnTo>
                  <a:pt x="1097" y="213600"/>
                </a:lnTo>
                <a:lnTo>
                  <a:pt x="3100" y="224950"/>
                </a:lnTo>
                <a:lnTo>
                  <a:pt x="8711" y="243488"/>
                </a:lnTo>
                <a:lnTo>
                  <a:pt x="15438" y="264427"/>
                </a:lnTo>
                <a:lnTo>
                  <a:pt x="19010" y="272805"/>
                </a:lnTo>
                <a:lnTo>
                  <a:pt x="22661" y="279660"/>
                </a:lnTo>
                <a:lnTo>
                  <a:pt x="26365" y="285500"/>
                </a:lnTo>
                <a:lnTo>
                  <a:pt x="30105" y="290663"/>
                </a:lnTo>
                <a:lnTo>
                  <a:pt x="33868" y="295376"/>
                </a:lnTo>
                <a:lnTo>
                  <a:pt x="37646" y="299788"/>
                </a:lnTo>
                <a:lnTo>
                  <a:pt x="41436" y="302728"/>
                </a:lnTo>
                <a:lnTo>
                  <a:pt x="45232" y="304689"/>
                </a:lnTo>
                <a:lnTo>
                  <a:pt x="49032" y="305996"/>
                </a:lnTo>
                <a:lnTo>
                  <a:pt x="52836" y="306868"/>
                </a:lnTo>
                <a:lnTo>
                  <a:pt x="56642" y="307448"/>
                </a:lnTo>
                <a:lnTo>
                  <a:pt x="60449" y="307836"/>
                </a:lnTo>
                <a:lnTo>
                  <a:pt x="64257" y="308094"/>
                </a:lnTo>
                <a:lnTo>
                  <a:pt x="68066" y="308266"/>
                </a:lnTo>
                <a:lnTo>
                  <a:pt x="71875" y="308381"/>
                </a:lnTo>
                <a:lnTo>
                  <a:pt x="75685" y="307187"/>
                </a:lnTo>
                <a:lnTo>
                  <a:pt x="79494" y="305122"/>
                </a:lnTo>
                <a:lnTo>
                  <a:pt x="83304" y="302475"/>
                </a:lnTo>
                <a:lnTo>
                  <a:pt x="88384" y="298170"/>
                </a:lnTo>
                <a:lnTo>
                  <a:pt x="94310" y="292760"/>
                </a:lnTo>
                <a:lnTo>
                  <a:pt x="100801" y="286614"/>
                </a:lnTo>
                <a:lnTo>
                  <a:pt x="107669" y="281246"/>
                </a:lnTo>
                <a:lnTo>
                  <a:pt x="114787" y="276398"/>
                </a:lnTo>
                <a:lnTo>
                  <a:pt x="122073" y="271895"/>
                </a:lnTo>
                <a:lnTo>
                  <a:pt x="126930" y="266354"/>
                </a:lnTo>
                <a:lnTo>
                  <a:pt x="130168" y="260119"/>
                </a:lnTo>
                <a:lnTo>
                  <a:pt x="132326" y="253423"/>
                </a:lnTo>
                <a:lnTo>
                  <a:pt x="135035" y="247689"/>
                </a:lnTo>
                <a:lnTo>
                  <a:pt x="138111" y="242596"/>
                </a:lnTo>
                <a:lnTo>
                  <a:pt x="141432" y="237931"/>
                </a:lnTo>
                <a:lnTo>
                  <a:pt x="144916" y="231011"/>
                </a:lnTo>
                <a:lnTo>
                  <a:pt x="148509" y="222587"/>
                </a:lnTo>
                <a:lnTo>
                  <a:pt x="152173" y="213161"/>
                </a:lnTo>
                <a:lnTo>
                  <a:pt x="153347" y="204338"/>
                </a:lnTo>
                <a:lnTo>
                  <a:pt x="152859" y="195915"/>
                </a:lnTo>
                <a:lnTo>
                  <a:pt x="151264" y="187760"/>
                </a:lnTo>
                <a:lnTo>
                  <a:pt x="148931" y="178514"/>
                </a:lnTo>
                <a:lnTo>
                  <a:pt x="146105" y="168539"/>
                </a:lnTo>
                <a:lnTo>
                  <a:pt x="142951" y="158080"/>
                </a:lnTo>
                <a:lnTo>
                  <a:pt x="139579" y="151107"/>
                </a:lnTo>
                <a:lnTo>
                  <a:pt x="136060" y="146458"/>
                </a:lnTo>
                <a:lnTo>
                  <a:pt x="132445" y="143359"/>
                </a:lnTo>
                <a:lnTo>
                  <a:pt x="128764" y="141293"/>
                </a:lnTo>
                <a:lnTo>
                  <a:pt x="125041" y="139916"/>
                </a:lnTo>
                <a:lnTo>
                  <a:pt x="121288" y="138997"/>
                </a:lnTo>
                <a:lnTo>
                  <a:pt x="117517" y="139655"/>
                </a:lnTo>
                <a:lnTo>
                  <a:pt x="113732" y="141363"/>
                </a:lnTo>
                <a:lnTo>
                  <a:pt x="109940" y="143772"/>
                </a:lnTo>
                <a:lnTo>
                  <a:pt x="106141" y="146648"/>
                </a:lnTo>
                <a:lnTo>
                  <a:pt x="102339" y="149836"/>
                </a:lnTo>
                <a:lnTo>
                  <a:pt x="98533" y="153231"/>
                </a:lnTo>
                <a:lnTo>
                  <a:pt x="93457" y="159304"/>
                </a:lnTo>
                <a:lnTo>
                  <a:pt x="87532" y="167163"/>
                </a:lnTo>
                <a:lnTo>
                  <a:pt x="81043" y="176212"/>
                </a:lnTo>
                <a:lnTo>
                  <a:pt x="75446" y="183515"/>
                </a:lnTo>
                <a:lnTo>
                  <a:pt x="70446" y="189653"/>
                </a:lnTo>
                <a:lnTo>
                  <a:pt x="65842" y="195016"/>
                </a:lnTo>
                <a:lnTo>
                  <a:pt x="62772" y="201130"/>
                </a:lnTo>
                <a:lnTo>
                  <a:pt x="60726" y="207747"/>
                </a:lnTo>
                <a:lnTo>
                  <a:pt x="59362" y="214698"/>
                </a:lnTo>
                <a:lnTo>
                  <a:pt x="57182" y="220602"/>
                </a:lnTo>
                <a:lnTo>
                  <a:pt x="54459" y="225808"/>
                </a:lnTo>
                <a:lnTo>
                  <a:pt x="51374" y="230549"/>
                </a:lnTo>
                <a:lnTo>
                  <a:pt x="49317" y="236250"/>
                </a:lnTo>
                <a:lnTo>
                  <a:pt x="47946" y="242590"/>
                </a:lnTo>
                <a:lnTo>
                  <a:pt x="47032" y="249357"/>
                </a:lnTo>
                <a:lnTo>
                  <a:pt x="46422" y="255138"/>
                </a:lnTo>
                <a:lnTo>
                  <a:pt x="46016" y="260262"/>
                </a:lnTo>
                <a:lnTo>
                  <a:pt x="45364" y="271544"/>
                </a:lnTo>
                <a:lnTo>
                  <a:pt x="48662" y="276473"/>
                </a:lnTo>
                <a:lnTo>
                  <a:pt x="56634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"/>
          <p:cNvSpPr/>
          <p:nvPr/>
        </p:nvSpPr>
        <p:spPr>
          <a:xfrm>
            <a:off x="4594901" y="3795013"/>
            <a:ext cx="164221" cy="237356"/>
          </a:xfrm>
          <a:custGeom>
            <a:avLst/>
            <a:gdLst/>
            <a:ahLst/>
            <a:cxnLst/>
            <a:rect l="0" t="0" r="0" b="0"/>
            <a:pathLst>
              <a:path w="164221" h="237356">
                <a:moveTo>
                  <a:pt x="11389" y="79757"/>
                </a:moveTo>
                <a:lnTo>
                  <a:pt x="5321" y="67621"/>
                </a:lnTo>
                <a:lnTo>
                  <a:pt x="3533" y="65316"/>
                </a:lnTo>
                <a:lnTo>
                  <a:pt x="2342" y="65050"/>
                </a:lnTo>
                <a:lnTo>
                  <a:pt x="429" y="67679"/>
                </a:lnTo>
                <a:lnTo>
                  <a:pt x="98" y="74203"/>
                </a:lnTo>
                <a:lnTo>
                  <a:pt x="0" y="84179"/>
                </a:lnTo>
                <a:lnTo>
                  <a:pt x="1256" y="89054"/>
                </a:lnTo>
                <a:lnTo>
                  <a:pt x="3364" y="94845"/>
                </a:lnTo>
                <a:lnTo>
                  <a:pt x="6039" y="101246"/>
                </a:lnTo>
                <a:lnTo>
                  <a:pt x="9092" y="110592"/>
                </a:lnTo>
                <a:lnTo>
                  <a:pt x="12398" y="121904"/>
                </a:lnTo>
                <a:lnTo>
                  <a:pt x="15871" y="134525"/>
                </a:lnTo>
                <a:lnTo>
                  <a:pt x="18187" y="148019"/>
                </a:lnTo>
                <a:lnTo>
                  <a:pt x="19731" y="162095"/>
                </a:lnTo>
                <a:lnTo>
                  <a:pt x="20760" y="176559"/>
                </a:lnTo>
                <a:lnTo>
                  <a:pt x="22716" y="187471"/>
                </a:lnTo>
                <a:lnTo>
                  <a:pt x="25291" y="196017"/>
                </a:lnTo>
                <a:lnTo>
                  <a:pt x="28276" y="202983"/>
                </a:lnTo>
                <a:lnTo>
                  <a:pt x="31537" y="208898"/>
                </a:lnTo>
                <a:lnTo>
                  <a:pt x="34981" y="214110"/>
                </a:lnTo>
                <a:lnTo>
                  <a:pt x="38547" y="218856"/>
                </a:lnTo>
                <a:lnTo>
                  <a:pt x="42194" y="223289"/>
                </a:lnTo>
                <a:lnTo>
                  <a:pt x="45895" y="227515"/>
                </a:lnTo>
                <a:lnTo>
                  <a:pt x="49633" y="231602"/>
                </a:lnTo>
                <a:lnTo>
                  <a:pt x="53395" y="234327"/>
                </a:lnTo>
                <a:lnTo>
                  <a:pt x="57173" y="236144"/>
                </a:lnTo>
                <a:lnTo>
                  <a:pt x="60962" y="237355"/>
                </a:lnTo>
                <a:lnTo>
                  <a:pt x="64757" y="236892"/>
                </a:lnTo>
                <a:lnTo>
                  <a:pt x="68558" y="235313"/>
                </a:lnTo>
                <a:lnTo>
                  <a:pt x="72362" y="232991"/>
                </a:lnTo>
                <a:lnTo>
                  <a:pt x="76167" y="230173"/>
                </a:lnTo>
                <a:lnTo>
                  <a:pt x="79974" y="227024"/>
                </a:lnTo>
                <a:lnTo>
                  <a:pt x="83782" y="223655"/>
                </a:lnTo>
                <a:lnTo>
                  <a:pt x="87591" y="218869"/>
                </a:lnTo>
                <a:lnTo>
                  <a:pt x="91400" y="213138"/>
                </a:lnTo>
                <a:lnTo>
                  <a:pt x="95210" y="206778"/>
                </a:lnTo>
                <a:lnTo>
                  <a:pt x="99019" y="201267"/>
                </a:lnTo>
                <a:lnTo>
                  <a:pt x="102829" y="196324"/>
                </a:lnTo>
                <a:lnTo>
                  <a:pt x="106639" y="191758"/>
                </a:lnTo>
                <a:lnTo>
                  <a:pt x="111719" y="186174"/>
                </a:lnTo>
                <a:lnTo>
                  <a:pt x="124136" y="173197"/>
                </a:lnTo>
                <a:lnTo>
                  <a:pt x="128464" y="166180"/>
                </a:lnTo>
                <a:lnTo>
                  <a:pt x="131349" y="158962"/>
                </a:lnTo>
                <a:lnTo>
                  <a:pt x="133272" y="151610"/>
                </a:lnTo>
                <a:lnTo>
                  <a:pt x="137094" y="141629"/>
                </a:lnTo>
                <a:lnTo>
                  <a:pt x="142182" y="129895"/>
                </a:lnTo>
                <a:lnTo>
                  <a:pt x="148114" y="116992"/>
                </a:lnTo>
                <a:lnTo>
                  <a:pt x="153339" y="103310"/>
                </a:lnTo>
                <a:lnTo>
                  <a:pt x="158092" y="89109"/>
                </a:lnTo>
                <a:lnTo>
                  <a:pt x="162531" y="74562"/>
                </a:lnTo>
                <a:lnTo>
                  <a:pt x="164220" y="63593"/>
                </a:lnTo>
                <a:lnTo>
                  <a:pt x="164076" y="55011"/>
                </a:lnTo>
                <a:lnTo>
                  <a:pt x="162710" y="48019"/>
                </a:lnTo>
                <a:lnTo>
                  <a:pt x="161800" y="40818"/>
                </a:lnTo>
                <a:lnTo>
                  <a:pt x="161193" y="33478"/>
                </a:lnTo>
                <a:lnTo>
                  <a:pt x="160788" y="26044"/>
                </a:lnTo>
                <a:lnTo>
                  <a:pt x="157978" y="19818"/>
                </a:lnTo>
                <a:lnTo>
                  <a:pt x="153565" y="14398"/>
                </a:lnTo>
                <a:lnTo>
                  <a:pt x="148083" y="9514"/>
                </a:lnTo>
                <a:lnTo>
                  <a:pt x="143158" y="6258"/>
                </a:lnTo>
                <a:lnTo>
                  <a:pt x="138605" y="4088"/>
                </a:lnTo>
                <a:lnTo>
                  <a:pt x="134299" y="2640"/>
                </a:lnTo>
                <a:lnTo>
                  <a:pt x="130159" y="1676"/>
                </a:lnTo>
                <a:lnTo>
                  <a:pt x="126129" y="1033"/>
                </a:lnTo>
                <a:lnTo>
                  <a:pt x="122173" y="604"/>
                </a:lnTo>
                <a:lnTo>
                  <a:pt x="116994" y="318"/>
                </a:lnTo>
                <a:lnTo>
                  <a:pt x="104467" y="0"/>
                </a:lnTo>
                <a:lnTo>
                  <a:pt x="98841" y="1186"/>
                </a:lnTo>
                <a:lnTo>
                  <a:pt x="93820" y="3246"/>
                </a:lnTo>
                <a:lnTo>
                  <a:pt x="89203" y="5889"/>
                </a:lnTo>
                <a:lnTo>
                  <a:pt x="83585" y="7652"/>
                </a:lnTo>
                <a:lnTo>
                  <a:pt x="77299" y="8827"/>
                </a:lnTo>
                <a:lnTo>
                  <a:pt x="57108" y="111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4"/>
          <p:cNvSpPr/>
          <p:nvPr/>
        </p:nvSpPr>
        <p:spPr>
          <a:xfrm>
            <a:off x="3863507" y="4983479"/>
            <a:ext cx="162016" cy="308611"/>
          </a:xfrm>
          <a:custGeom>
            <a:avLst/>
            <a:gdLst/>
            <a:ahLst/>
            <a:cxnLst/>
            <a:rect l="0" t="0" r="0" b="0"/>
            <a:pathLst>
              <a:path w="162016" h="308611">
                <a:moveTo>
                  <a:pt x="68413" y="0"/>
                </a:moveTo>
                <a:lnTo>
                  <a:pt x="50209" y="12136"/>
                </a:lnTo>
                <a:lnTo>
                  <a:pt x="44847" y="16981"/>
                </a:lnTo>
                <a:lnTo>
                  <a:pt x="41272" y="21481"/>
                </a:lnTo>
                <a:lnTo>
                  <a:pt x="38889" y="25751"/>
                </a:lnTo>
                <a:lnTo>
                  <a:pt x="34760" y="32407"/>
                </a:lnTo>
                <a:lnTo>
                  <a:pt x="23399" y="49963"/>
                </a:lnTo>
                <a:lnTo>
                  <a:pt x="19354" y="58709"/>
                </a:lnTo>
                <a:lnTo>
                  <a:pt x="16656" y="67079"/>
                </a:lnTo>
                <a:lnTo>
                  <a:pt x="12390" y="85693"/>
                </a:lnTo>
                <a:lnTo>
                  <a:pt x="6260" y="110899"/>
                </a:lnTo>
                <a:lnTo>
                  <a:pt x="4118" y="126003"/>
                </a:lnTo>
                <a:lnTo>
                  <a:pt x="2689" y="142422"/>
                </a:lnTo>
                <a:lnTo>
                  <a:pt x="1102" y="173789"/>
                </a:lnTo>
                <a:lnTo>
                  <a:pt x="397" y="196197"/>
                </a:lnTo>
                <a:lnTo>
                  <a:pt x="0" y="223091"/>
                </a:lnTo>
                <a:lnTo>
                  <a:pt x="1214" y="230008"/>
                </a:lnTo>
                <a:lnTo>
                  <a:pt x="3293" y="235889"/>
                </a:lnTo>
                <a:lnTo>
                  <a:pt x="5950" y="241079"/>
                </a:lnTo>
                <a:lnTo>
                  <a:pt x="8991" y="245809"/>
                </a:lnTo>
                <a:lnTo>
                  <a:pt x="12288" y="250233"/>
                </a:lnTo>
                <a:lnTo>
                  <a:pt x="15756" y="254452"/>
                </a:lnTo>
                <a:lnTo>
                  <a:pt x="20609" y="259805"/>
                </a:lnTo>
                <a:lnTo>
                  <a:pt x="32773" y="272526"/>
                </a:lnTo>
                <a:lnTo>
                  <a:pt x="47834" y="287900"/>
                </a:lnTo>
                <a:lnTo>
                  <a:pt x="52153" y="289723"/>
                </a:lnTo>
                <a:lnTo>
                  <a:pt x="56303" y="289669"/>
                </a:lnTo>
                <a:lnTo>
                  <a:pt x="60339" y="288363"/>
                </a:lnTo>
                <a:lnTo>
                  <a:pt x="65571" y="287492"/>
                </a:lnTo>
                <a:lnTo>
                  <a:pt x="71598" y="286912"/>
                </a:lnTo>
                <a:lnTo>
                  <a:pt x="78156" y="286524"/>
                </a:lnTo>
                <a:lnTo>
                  <a:pt x="82528" y="284996"/>
                </a:lnTo>
                <a:lnTo>
                  <a:pt x="85443" y="282708"/>
                </a:lnTo>
                <a:lnTo>
                  <a:pt x="87386" y="279912"/>
                </a:lnTo>
                <a:lnTo>
                  <a:pt x="92492" y="275508"/>
                </a:lnTo>
                <a:lnTo>
                  <a:pt x="99706" y="270032"/>
                </a:lnTo>
                <a:lnTo>
                  <a:pt x="108324" y="263842"/>
                </a:lnTo>
                <a:lnTo>
                  <a:pt x="115340" y="258445"/>
                </a:lnTo>
                <a:lnTo>
                  <a:pt x="121288" y="253577"/>
                </a:lnTo>
                <a:lnTo>
                  <a:pt x="126523" y="249061"/>
                </a:lnTo>
                <a:lnTo>
                  <a:pt x="131283" y="242241"/>
                </a:lnTo>
                <a:lnTo>
                  <a:pt x="135726" y="233884"/>
                </a:lnTo>
                <a:lnTo>
                  <a:pt x="139958" y="224503"/>
                </a:lnTo>
                <a:lnTo>
                  <a:pt x="158050" y="180961"/>
                </a:lnTo>
                <a:lnTo>
                  <a:pt x="161191" y="168901"/>
                </a:lnTo>
                <a:lnTo>
                  <a:pt x="162015" y="159591"/>
                </a:lnTo>
                <a:lnTo>
                  <a:pt x="160279" y="141591"/>
                </a:lnTo>
                <a:lnTo>
                  <a:pt x="158867" y="140114"/>
                </a:lnTo>
                <a:lnTo>
                  <a:pt x="156656" y="139130"/>
                </a:lnTo>
                <a:lnTo>
                  <a:pt x="153912" y="138473"/>
                </a:lnTo>
                <a:lnTo>
                  <a:pt x="149542" y="140576"/>
                </a:lnTo>
                <a:lnTo>
                  <a:pt x="144089" y="144517"/>
                </a:lnTo>
                <a:lnTo>
                  <a:pt x="137913" y="149685"/>
                </a:lnTo>
                <a:lnTo>
                  <a:pt x="132526" y="155670"/>
                </a:lnTo>
                <a:lnTo>
                  <a:pt x="127665" y="162200"/>
                </a:lnTo>
                <a:lnTo>
                  <a:pt x="123154" y="169094"/>
                </a:lnTo>
                <a:lnTo>
                  <a:pt x="117607" y="176229"/>
                </a:lnTo>
                <a:lnTo>
                  <a:pt x="111369" y="183526"/>
                </a:lnTo>
                <a:lnTo>
                  <a:pt x="104670" y="190931"/>
                </a:lnTo>
                <a:lnTo>
                  <a:pt x="90454" y="205932"/>
                </a:lnTo>
                <a:lnTo>
                  <a:pt x="83107" y="213488"/>
                </a:lnTo>
                <a:lnTo>
                  <a:pt x="75669" y="223605"/>
                </a:lnTo>
                <a:lnTo>
                  <a:pt x="68170" y="235431"/>
                </a:lnTo>
                <a:lnTo>
                  <a:pt x="54335" y="259576"/>
                </a:lnTo>
                <a:lnTo>
                  <a:pt x="43952" y="278774"/>
                </a:lnTo>
                <a:lnTo>
                  <a:pt x="40676" y="286179"/>
                </a:lnTo>
                <a:lnTo>
                  <a:pt x="38492" y="292386"/>
                </a:lnTo>
                <a:lnTo>
                  <a:pt x="34122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"/>
          <p:cNvSpPr/>
          <p:nvPr/>
        </p:nvSpPr>
        <p:spPr>
          <a:xfrm>
            <a:off x="4069079" y="4997448"/>
            <a:ext cx="159823" cy="234092"/>
          </a:xfrm>
          <a:custGeom>
            <a:avLst/>
            <a:gdLst/>
            <a:ahLst/>
            <a:cxnLst/>
            <a:rect l="0" t="0" r="0" b="0"/>
            <a:pathLst>
              <a:path w="159823" h="234092">
                <a:moveTo>
                  <a:pt x="0" y="31752"/>
                </a:moveTo>
                <a:lnTo>
                  <a:pt x="0" y="103633"/>
                </a:lnTo>
                <a:lnTo>
                  <a:pt x="1271" y="112692"/>
                </a:lnTo>
                <a:lnTo>
                  <a:pt x="3387" y="121272"/>
                </a:lnTo>
                <a:lnTo>
                  <a:pt x="6069" y="129532"/>
                </a:lnTo>
                <a:lnTo>
                  <a:pt x="7856" y="137578"/>
                </a:lnTo>
                <a:lnTo>
                  <a:pt x="9048" y="145483"/>
                </a:lnTo>
                <a:lnTo>
                  <a:pt x="9842" y="153293"/>
                </a:lnTo>
                <a:lnTo>
                  <a:pt x="10371" y="161039"/>
                </a:lnTo>
                <a:lnTo>
                  <a:pt x="10725" y="168743"/>
                </a:lnTo>
                <a:lnTo>
                  <a:pt x="10960" y="176419"/>
                </a:lnTo>
                <a:lnTo>
                  <a:pt x="13657" y="185346"/>
                </a:lnTo>
                <a:lnTo>
                  <a:pt x="17995" y="195108"/>
                </a:lnTo>
                <a:lnTo>
                  <a:pt x="23427" y="205426"/>
                </a:lnTo>
                <a:lnTo>
                  <a:pt x="28318" y="213575"/>
                </a:lnTo>
                <a:lnTo>
                  <a:pt x="32849" y="220277"/>
                </a:lnTo>
                <a:lnTo>
                  <a:pt x="37139" y="226015"/>
                </a:lnTo>
                <a:lnTo>
                  <a:pt x="41270" y="229841"/>
                </a:lnTo>
                <a:lnTo>
                  <a:pt x="45293" y="232391"/>
                </a:lnTo>
                <a:lnTo>
                  <a:pt x="49245" y="234091"/>
                </a:lnTo>
                <a:lnTo>
                  <a:pt x="53151" y="233954"/>
                </a:lnTo>
                <a:lnTo>
                  <a:pt x="57024" y="232594"/>
                </a:lnTo>
                <a:lnTo>
                  <a:pt x="60876" y="230417"/>
                </a:lnTo>
                <a:lnTo>
                  <a:pt x="65984" y="228965"/>
                </a:lnTo>
                <a:lnTo>
                  <a:pt x="71930" y="227997"/>
                </a:lnTo>
                <a:lnTo>
                  <a:pt x="78434" y="227352"/>
                </a:lnTo>
                <a:lnTo>
                  <a:pt x="84039" y="225652"/>
                </a:lnTo>
                <a:lnTo>
                  <a:pt x="89046" y="223248"/>
                </a:lnTo>
                <a:lnTo>
                  <a:pt x="93654" y="220376"/>
                </a:lnTo>
                <a:lnTo>
                  <a:pt x="97996" y="215921"/>
                </a:lnTo>
                <a:lnTo>
                  <a:pt x="102161" y="210411"/>
                </a:lnTo>
                <a:lnTo>
                  <a:pt x="106208" y="204198"/>
                </a:lnTo>
                <a:lnTo>
                  <a:pt x="110175" y="198786"/>
                </a:lnTo>
                <a:lnTo>
                  <a:pt x="114090" y="193907"/>
                </a:lnTo>
                <a:lnTo>
                  <a:pt x="117970" y="189385"/>
                </a:lnTo>
                <a:lnTo>
                  <a:pt x="121827" y="183831"/>
                </a:lnTo>
                <a:lnTo>
                  <a:pt x="125668" y="177588"/>
                </a:lnTo>
                <a:lnTo>
                  <a:pt x="129499" y="170886"/>
                </a:lnTo>
                <a:lnTo>
                  <a:pt x="137142" y="156666"/>
                </a:lnTo>
                <a:lnTo>
                  <a:pt x="152397" y="126840"/>
                </a:lnTo>
                <a:lnTo>
                  <a:pt x="154938" y="119274"/>
                </a:lnTo>
                <a:lnTo>
                  <a:pt x="156632" y="111690"/>
                </a:lnTo>
                <a:lnTo>
                  <a:pt x="157762" y="104094"/>
                </a:lnTo>
                <a:lnTo>
                  <a:pt x="158515" y="93949"/>
                </a:lnTo>
                <a:lnTo>
                  <a:pt x="159017" y="82107"/>
                </a:lnTo>
                <a:lnTo>
                  <a:pt x="159723" y="47942"/>
                </a:lnTo>
                <a:lnTo>
                  <a:pt x="159822" y="38735"/>
                </a:lnTo>
                <a:lnTo>
                  <a:pt x="158618" y="31327"/>
                </a:lnTo>
                <a:lnTo>
                  <a:pt x="156546" y="25119"/>
                </a:lnTo>
                <a:lnTo>
                  <a:pt x="153894" y="19710"/>
                </a:lnTo>
                <a:lnTo>
                  <a:pt x="150856" y="14834"/>
                </a:lnTo>
                <a:lnTo>
                  <a:pt x="147561" y="10313"/>
                </a:lnTo>
                <a:lnTo>
                  <a:pt x="144094" y="6029"/>
                </a:lnTo>
                <a:lnTo>
                  <a:pt x="139243" y="3173"/>
                </a:lnTo>
                <a:lnTo>
                  <a:pt x="133469" y="1269"/>
                </a:lnTo>
                <a:lnTo>
                  <a:pt x="127079" y="0"/>
                </a:lnTo>
                <a:lnTo>
                  <a:pt x="121550" y="424"/>
                </a:lnTo>
                <a:lnTo>
                  <a:pt x="116593" y="1977"/>
                </a:lnTo>
                <a:lnTo>
                  <a:pt x="80011" y="20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"/>
          <p:cNvSpPr/>
          <p:nvPr/>
        </p:nvSpPr>
        <p:spPr>
          <a:xfrm>
            <a:off x="5143541" y="5029200"/>
            <a:ext cx="148253" cy="363297"/>
          </a:xfrm>
          <a:custGeom>
            <a:avLst/>
            <a:gdLst/>
            <a:ahLst/>
            <a:cxnLst/>
            <a:rect l="0" t="0" r="0" b="0"/>
            <a:pathLst>
              <a:path w="148253" h="363297">
                <a:moveTo>
                  <a:pt x="22818" y="0"/>
                </a:moveTo>
                <a:lnTo>
                  <a:pt x="16751" y="0"/>
                </a:lnTo>
                <a:lnTo>
                  <a:pt x="14963" y="1270"/>
                </a:lnTo>
                <a:lnTo>
                  <a:pt x="13772" y="3386"/>
                </a:lnTo>
                <a:lnTo>
                  <a:pt x="12977" y="6067"/>
                </a:lnTo>
                <a:lnTo>
                  <a:pt x="12095" y="15819"/>
                </a:lnTo>
                <a:lnTo>
                  <a:pt x="11859" y="21976"/>
                </a:lnTo>
                <a:lnTo>
                  <a:pt x="11528" y="42776"/>
                </a:lnTo>
                <a:lnTo>
                  <a:pt x="10212" y="50107"/>
                </a:lnTo>
                <a:lnTo>
                  <a:pt x="8064" y="57535"/>
                </a:lnTo>
                <a:lnTo>
                  <a:pt x="5362" y="65026"/>
                </a:lnTo>
                <a:lnTo>
                  <a:pt x="3561" y="77640"/>
                </a:lnTo>
                <a:lnTo>
                  <a:pt x="2360" y="93671"/>
                </a:lnTo>
                <a:lnTo>
                  <a:pt x="1026" y="129261"/>
                </a:lnTo>
                <a:lnTo>
                  <a:pt x="275" y="177858"/>
                </a:lnTo>
                <a:lnTo>
                  <a:pt x="0" y="249042"/>
                </a:lnTo>
                <a:lnTo>
                  <a:pt x="1256" y="263818"/>
                </a:lnTo>
                <a:lnTo>
                  <a:pt x="3364" y="280018"/>
                </a:lnTo>
                <a:lnTo>
                  <a:pt x="6039" y="297169"/>
                </a:lnTo>
                <a:lnTo>
                  <a:pt x="9092" y="309872"/>
                </a:lnTo>
                <a:lnTo>
                  <a:pt x="12398" y="319611"/>
                </a:lnTo>
                <a:lnTo>
                  <a:pt x="15871" y="327374"/>
                </a:lnTo>
                <a:lnTo>
                  <a:pt x="19457" y="333819"/>
                </a:lnTo>
                <a:lnTo>
                  <a:pt x="23118" y="339386"/>
                </a:lnTo>
                <a:lnTo>
                  <a:pt x="26828" y="344367"/>
                </a:lnTo>
                <a:lnTo>
                  <a:pt x="30571" y="348958"/>
                </a:lnTo>
                <a:lnTo>
                  <a:pt x="34337" y="353288"/>
                </a:lnTo>
                <a:lnTo>
                  <a:pt x="38117" y="357446"/>
                </a:lnTo>
                <a:lnTo>
                  <a:pt x="41908" y="360217"/>
                </a:lnTo>
                <a:lnTo>
                  <a:pt x="45705" y="362064"/>
                </a:lnTo>
                <a:lnTo>
                  <a:pt x="49506" y="363296"/>
                </a:lnTo>
                <a:lnTo>
                  <a:pt x="53310" y="362847"/>
                </a:lnTo>
                <a:lnTo>
                  <a:pt x="57117" y="361278"/>
                </a:lnTo>
                <a:lnTo>
                  <a:pt x="60924" y="358962"/>
                </a:lnTo>
                <a:lnTo>
                  <a:pt x="64732" y="357418"/>
                </a:lnTo>
                <a:lnTo>
                  <a:pt x="68541" y="356388"/>
                </a:lnTo>
                <a:lnTo>
                  <a:pt x="72350" y="355702"/>
                </a:lnTo>
                <a:lnTo>
                  <a:pt x="76160" y="353974"/>
                </a:lnTo>
                <a:lnTo>
                  <a:pt x="79969" y="351553"/>
                </a:lnTo>
                <a:lnTo>
                  <a:pt x="83779" y="348668"/>
                </a:lnTo>
                <a:lnTo>
                  <a:pt x="87589" y="344205"/>
                </a:lnTo>
                <a:lnTo>
                  <a:pt x="91399" y="338690"/>
                </a:lnTo>
                <a:lnTo>
                  <a:pt x="95209" y="332473"/>
                </a:lnTo>
                <a:lnTo>
                  <a:pt x="99018" y="325789"/>
                </a:lnTo>
                <a:lnTo>
                  <a:pt x="106638" y="311588"/>
                </a:lnTo>
                <a:lnTo>
                  <a:pt x="110448" y="305515"/>
                </a:lnTo>
                <a:lnTo>
                  <a:pt x="114259" y="300197"/>
                </a:lnTo>
                <a:lnTo>
                  <a:pt x="118069" y="295381"/>
                </a:lnTo>
                <a:lnTo>
                  <a:pt x="120609" y="288361"/>
                </a:lnTo>
                <a:lnTo>
                  <a:pt x="122302" y="279870"/>
                </a:lnTo>
                <a:lnTo>
                  <a:pt x="123431" y="270400"/>
                </a:lnTo>
                <a:lnTo>
                  <a:pt x="126723" y="259006"/>
                </a:lnTo>
                <a:lnTo>
                  <a:pt x="131459" y="246331"/>
                </a:lnTo>
                <a:lnTo>
                  <a:pt x="137156" y="232800"/>
                </a:lnTo>
                <a:lnTo>
                  <a:pt x="140953" y="221240"/>
                </a:lnTo>
                <a:lnTo>
                  <a:pt x="143485" y="210993"/>
                </a:lnTo>
                <a:lnTo>
                  <a:pt x="145173" y="201622"/>
                </a:lnTo>
                <a:lnTo>
                  <a:pt x="146298" y="191564"/>
                </a:lnTo>
                <a:lnTo>
                  <a:pt x="147048" y="181049"/>
                </a:lnTo>
                <a:lnTo>
                  <a:pt x="148252" y="155001"/>
                </a:lnTo>
                <a:lnTo>
                  <a:pt x="147081" y="152864"/>
                </a:lnTo>
                <a:lnTo>
                  <a:pt x="145030" y="151439"/>
                </a:lnTo>
                <a:lnTo>
                  <a:pt x="142393" y="150490"/>
                </a:lnTo>
                <a:lnTo>
                  <a:pt x="139365" y="149856"/>
                </a:lnTo>
                <a:lnTo>
                  <a:pt x="136076" y="149434"/>
                </a:lnTo>
                <a:lnTo>
                  <a:pt x="132614" y="149152"/>
                </a:lnTo>
                <a:lnTo>
                  <a:pt x="129036" y="151505"/>
                </a:lnTo>
                <a:lnTo>
                  <a:pt x="125380" y="155613"/>
                </a:lnTo>
                <a:lnTo>
                  <a:pt x="121672" y="160892"/>
                </a:lnTo>
                <a:lnTo>
                  <a:pt x="116661" y="165681"/>
                </a:lnTo>
                <a:lnTo>
                  <a:pt x="110780" y="170144"/>
                </a:lnTo>
                <a:lnTo>
                  <a:pt x="104320" y="174389"/>
                </a:lnTo>
                <a:lnTo>
                  <a:pt x="98743" y="181029"/>
                </a:lnTo>
                <a:lnTo>
                  <a:pt x="93755" y="189266"/>
                </a:lnTo>
                <a:lnTo>
                  <a:pt x="89159" y="198567"/>
                </a:lnTo>
                <a:lnTo>
                  <a:pt x="83556" y="207308"/>
                </a:lnTo>
                <a:lnTo>
                  <a:pt x="77280" y="215675"/>
                </a:lnTo>
                <a:lnTo>
                  <a:pt x="70556" y="223793"/>
                </a:lnTo>
                <a:lnTo>
                  <a:pt x="63533" y="234285"/>
                </a:lnTo>
                <a:lnTo>
                  <a:pt x="56312" y="246360"/>
                </a:lnTo>
                <a:lnTo>
                  <a:pt x="42784" y="270783"/>
                </a:lnTo>
                <a:lnTo>
                  <a:pt x="32539" y="290104"/>
                </a:lnTo>
                <a:lnTo>
                  <a:pt x="29299" y="300083"/>
                </a:lnTo>
                <a:lnTo>
                  <a:pt x="27139" y="310545"/>
                </a:lnTo>
                <a:lnTo>
                  <a:pt x="22818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7"/>
          <p:cNvSpPr/>
          <p:nvPr/>
        </p:nvSpPr>
        <p:spPr>
          <a:xfrm>
            <a:off x="5372239" y="4983479"/>
            <a:ext cx="136492" cy="274099"/>
          </a:xfrm>
          <a:custGeom>
            <a:avLst/>
            <a:gdLst/>
            <a:ahLst/>
            <a:cxnLst/>
            <a:rect l="0" t="0" r="0" b="0"/>
            <a:pathLst>
              <a:path w="136492" h="274099">
                <a:moveTo>
                  <a:pt x="11290" y="45721"/>
                </a:moveTo>
                <a:lnTo>
                  <a:pt x="5223" y="63924"/>
                </a:lnTo>
                <a:lnTo>
                  <a:pt x="3435" y="71826"/>
                </a:lnTo>
                <a:lnTo>
                  <a:pt x="2244" y="79634"/>
                </a:lnTo>
                <a:lnTo>
                  <a:pt x="1449" y="87380"/>
                </a:lnTo>
                <a:lnTo>
                  <a:pt x="920" y="96353"/>
                </a:lnTo>
                <a:lnTo>
                  <a:pt x="331" y="116484"/>
                </a:lnTo>
                <a:lnTo>
                  <a:pt x="0" y="143170"/>
                </a:lnTo>
                <a:lnTo>
                  <a:pt x="1224" y="157677"/>
                </a:lnTo>
                <a:lnTo>
                  <a:pt x="8926" y="224516"/>
                </a:lnTo>
                <a:lnTo>
                  <a:pt x="9714" y="233497"/>
                </a:lnTo>
                <a:lnTo>
                  <a:pt x="11509" y="240755"/>
                </a:lnTo>
                <a:lnTo>
                  <a:pt x="13977" y="246863"/>
                </a:lnTo>
                <a:lnTo>
                  <a:pt x="16891" y="252206"/>
                </a:lnTo>
                <a:lnTo>
                  <a:pt x="20104" y="257037"/>
                </a:lnTo>
                <a:lnTo>
                  <a:pt x="23516" y="261528"/>
                </a:lnTo>
                <a:lnTo>
                  <a:pt x="27062" y="265792"/>
                </a:lnTo>
                <a:lnTo>
                  <a:pt x="30694" y="268635"/>
                </a:lnTo>
                <a:lnTo>
                  <a:pt x="34387" y="270530"/>
                </a:lnTo>
                <a:lnTo>
                  <a:pt x="38118" y="271794"/>
                </a:lnTo>
                <a:lnTo>
                  <a:pt x="43145" y="272636"/>
                </a:lnTo>
                <a:lnTo>
                  <a:pt x="49037" y="273198"/>
                </a:lnTo>
                <a:lnTo>
                  <a:pt x="61087" y="273821"/>
                </a:lnTo>
                <a:lnTo>
                  <a:pt x="70675" y="274098"/>
                </a:lnTo>
                <a:lnTo>
                  <a:pt x="75011" y="272902"/>
                </a:lnTo>
                <a:lnTo>
                  <a:pt x="79170" y="270835"/>
                </a:lnTo>
                <a:lnTo>
                  <a:pt x="83214" y="268187"/>
                </a:lnTo>
                <a:lnTo>
                  <a:pt x="87179" y="263881"/>
                </a:lnTo>
                <a:lnTo>
                  <a:pt x="91093" y="258471"/>
                </a:lnTo>
                <a:lnTo>
                  <a:pt x="94973" y="252325"/>
                </a:lnTo>
                <a:lnTo>
                  <a:pt x="98828" y="246956"/>
                </a:lnTo>
                <a:lnTo>
                  <a:pt x="102669" y="242108"/>
                </a:lnTo>
                <a:lnTo>
                  <a:pt x="106499" y="237605"/>
                </a:lnTo>
                <a:lnTo>
                  <a:pt x="110323" y="232064"/>
                </a:lnTo>
                <a:lnTo>
                  <a:pt x="114142" y="225829"/>
                </a:lnTo>
                <a:lnTo>
                  <a:pt x="117958" y="219133"/>
                </a:lnTo>
                <a:lnTo>
                  <a:pt x="120503" y="212129"/>
                </a:lnTo>
                <a:lnTo>
                  <a:pt x="122199" y="204919"/>
                </a:lnTo>
                <a:lnTo>
                  <a:pt x="123329" y="197573"/>
                </a:lnTo>
                <a:lnTo>
                  <a:pt x="130989" y="156895"/>
                </a:lnTo>
                <a:lnTo>
                  <a:pt x="132999" y="143967"/>
                </a:lnTo>
                <a:lnTo>
                  <a:pt x="134340" y="132808"/>
                </a:lnTo>
                <a:lnTo>
                  <a:pt x="135234" y="122829"/>
                </a:lnTo>
                <a:lnTo>
                  <a:pt x="135829" y="112366"/>
                </a:lnTo>
                <a:lnTo>
                  <a:pt x="136491" y="90581"/>
                </a:lnTo>
                <a:lnTo>
                  <a:pt x="135398" y="80707"/>
                </a:lnTo>
                <a:lnTo>
                  <a:pt x="133398" y="71585"/>
                </a:lnTo>
                <a:lnTo>
                  <a:pt x="130796" y="62963"/>
                </a:lnTo>
                <a:lnTo>
                  <a:pt x="127791" y="54676"/>
                </a:lnTo>
                <a:lnTo>
                  <a:pt x="124517" y="46610"/>
                </a:lnTo>
                <a:lnTo>
                  <a:pt x="121065" y="38694"/>
                </a:lnTo>
                <a:lnTo>
                  <a:pt x="117493" y="32146"/>
                </a:lnTo>
                <a:lnTo>
                  <a:pt x="113842" y="26511"/>
                </a:lnTo>
                <a:lnTo>
                  <a:pt x="110138" y="21484"/>
                </a:lnTo>
                <a:lnTo>
                  <a:pt x="106399" y="16863"/>
                </a:lnTo>
                <a:lnTo>
                  <a:pt x="102636" y="12512"/>
                </a:lnTo>
                <a:lnTo>
                  <a:pt x="98858" y="8341"/>
                </a:lnTo>
                <a:lnTo>
                  <a:pt x="93799" y="5561"/>
                </a:lnTo>
                <a:lnTo>
                  <a:pt x="87886" y="3708"/>
                </a:lnTo>
                <a:lnTo>
                  <a:pt x="81404" y="2472"/>
                </a:lnTo>
                <a:lnTo>
                  <a:pt x="75813" y="1648"/>
                </a:lnTo>
                <a:lnTo>
                  <a:pt x="70815" y="1099"/>
                </a:lnTo>
                <a:lnTo>
                  <a:pt x="570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bisector of the vertex angle of an isosceles triangle is perpendicular to the base at its midpoint.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 3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362200" y="3352800"/>
            <a:ext cx="56388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"/>
          <p:cNvSpPr/>
          <p:nvPr/>
        </p:nvSpPr>
        <p:spPr>
          <a:xfrm>
            <a:off x="3502424" y="3949253"/>
            <a:ext cx="646667" cy="645607"/>
          </a:xfrm>
          <a:custGeom>
            <a:avLst/>
            <a:gdLst/>
            <a:ahLst/>
            <a:cxnLst/>
            <a:rect l="0" t="0" r="0" b="0"/>
            <a:pathLst>
              <a:path w="646667" h="645607">
                <a:moveTo>
                  <a:pt x="6585" y="16956"/>
                </a:moveTo>
                <a:lnTo>
                  <a:pt x="6585" y="10889"/>
                </a:lnTo>
                <a:lnTo>
                  <a:pt x="5316" y="7831"/>
                </a:lnTo>
                <a:lnTo>
                  <a:pt x="0" y="0"/>
                </a:lnTo>
                <a:lnTo>
                  <a:pt x="925" y="572"/>
                </a:lnTo>
                <a:lnTo>
                  <a:pt x="2812" y="2224"/>
                </a:lnTo>
                <a:lnTo>
                  <a:pt x="5340" y="3325"/>
                </a:lnTo>
                <a:lnTo>
                  <a:pt x="11535" y="4548"/>
                </a:lnTo>
                <a:lnTo>
                  <a:pt x="18522" y="8478"/>
                </a:lnTo>
                <a:lnTo>
                  <a:pt x="29671" y="18268"/>
                </a:lnTo>
                <a:lnTo>
                  <a:pt x="51559" y="39553"/>
                </a:lnTo>
                <a:lnTo>
                  <a:pt x="64508" y="51071"/>
                </a:lnTo>
                <a:lnTo>
                  <a:pt x="78221" y="62559"/>
                </a:lnTo>
                <a:lnTo>
                  <a:pt x="92443" y="74028"/>
                </a:lnTo>
                <a:lnTo>
                  <a:pt x="105733" y="84214"/>
                </a:lnTo>
                <a:lnTo>
                  <a:pt x="118404" y="93545"/>
                </a:lnTo>
                <a:lnTo>
                  <a:pt x="130661" y="102305"/>
                </a:lnTo>
                <a:lnTo>
                  <a:pt x="150263" y="120846"/>
                </a:lnTo>
                <a:lnTo>
                  <a:pt x="174760" y="145906"/>
                </a:lnTo>
                <a:lnTo>
                  <a:pt x="259798" y="234904"/>
                </a:lnTo>
                <a:lnTo>
                  <a:pt x="276994" y="253695"/>
                </a:lnTo>
                <a:lnTo>
                  <a:pt x="328994" y="312738"/>
                </a:lnTo>
                <a:lnTo>
                  <a:pt x="356888" y="342725"/>
                </a:lnTo>
                <a:lnTo>
                  <a:pt x="369661" y="357325"/>
                </a:lnTo>
                <a:lnTo>
                  <a:pt x="381986" y="372139"/>
                </a:lnTo>
                <a:lnTo>
                  <a:pt x="394012" y="387095"/>
                </a:lnTo>
                <a:lnTo>
                  <a:pt x="404570" y="400876"/>
                </a:lnTo>
                <a:lnTo>
                  <a:pt x="423074" y="426347"/>
                </a:lnTo>
                <a:lnTo>
                  <a:pt x="435375" y="442283"/>
                </a:lnTo>
                <a:lnTo>
                  <a:pt x="465975" y="480311"/>
                </a:lnTo>
                <a:lnTo>
                  <a:pt x="480485" y="496040"/>
                </a:lnTo>
                <a:lnTo>
                  <a:pt x="493969" y="509065"/>
                </a:lnTo>
                <a:lnTo>
                  <a:pt x="506768" y="520289"/>
                </a:lnTo>
                <a:lnTo>
                  <a:pt x="522920" y="535391"/>
                </a:lnTo>
                <a:lnTo>
                  <a:pt x="602217" y="612773"/>
                </a:lnTo>
                <a:lnTo>
                  <a:pt x="613364" y="623817"/>
                </a:lnTo>
                <a:lnTo>
                  <a:pt x="618115" y="627270"/>
                </a:lnTo>
                <a:lnTo>
                  <a:pt x="634864" y="636199"/>
                </a:lnTo>
                <a:lnTo>
                  <a:pt x="646666" y="6456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"/>
          <p:cNvSpPr/>
          <p:nvPr/>
        </p:nvSpPr>
        <p:spPr>
          <a:xfrm>
            <a:off x="6219508" y="3957113"/>
            <a:ext cx="797228" cy="557738"/>
          </a:xfrm>
          <a:custGeom>
            <a:avLst/>
            <a:gdLst/>
            <a:ahLst/>
            <a:cxnLst/>
            <a:rect l="0" t="0" r="0" b="0"/>
            <a:pathLst>
              <a:path w="797228" h="557738">
                <a:moveTo>
                  <a:pt x="9842" y="557737"/>
                </a:moveTo>
                <a:lnTo>
                  <a:pt x="0" y="557737"/>
                </a:lnTo>
                <a:lnTo>
                  <a:pt x="741" y="556466"/>
                </a:lnTo>
                <a:lnTo>
                  <a:pt x="4950" y="551669"/>
                </a:lnTo>
                <a:lnTo>
                  <a:pt x="25856" y="538240"/>
                </a:lnTo>
                <a:lnTo>
                  <a:pt x="35162" y="530868"/>
                </a:lnTo>
                <a:lnTo>
                  <a:pt x="150694" y="428561"/>
                </a:lnTo>
                <a:lnTo>
                  <a:pt x="191373" y="394150"/>
                </a:lnTo>
                <a:lnTo>
                  <a:pt x="226113" y="366129"/>
                </a:lnTo>
                <a:lnTo>
                  <a:pt x="256892" y="342368"/>
                </a:lnTo>
                <a:lnTo>
                  <a:pt x="324959" y="292260"/>
                </a:lnTo>
                <a:lnTo>
                  <a:pt x="360889" y="266452"/>
                </a:lnTo>
                <a:lnTo>
                  <a:pt x="391193" y="245437"/>
                </a:lnTo>
                <a:lnTo>
                  <a:pt x="601129" y="104418"/>
                </a:lnTo>
                <a:lnTo>
                  <a:pt x="632633" y="84074"/>
                </a:lnTo>
                <a:lnTo>
                  <a:pt x="657445" y="69242"/>
                </a:lnTo>
                <a:lnTo>
                  <a:pt x="677798" y="58083"/>
                </a:lnTo>
                <a:lnTo>
                  <a:pt x="695176" y="49374"/>
                </a:lnTo>
                <a:lnTo>
                  <a:pt x="710571" y="42299"/>
                </a:lnTo>
                <a:lnTo>
                  <a:pt x="724645" y="36311"/>
                </a:lnTo>
                <a:lnTo>
                  <a:pt x="747902" y="26272"/>
                </a:lnTo>
                <a:lnTo>
                  <a:pt x="776568" y="9479"/>
                </a:lnTo>
                <a:lnTo>
                  <a:pt x="794177" y="0"/>
                </a:lnTo>
                <a:lnTo>
                  <a:pt x="795622" y="492"/>
                </a:lnTo>
                <a:lnTo>
                  <a:pt x="796585" y="2090"/>
                </a:lnTo>
                <a:lnTo>
                  <a:pt x="797227" y="4425"/>
                </a:lnTo>
                <a:lnTo>
                  <a:pt x="794554" y="13794"/>
                </a:lnTo>
                <a:lnTo>
                  <a:pt x="787082" y="319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"/>
          <p:cNvSpPr/>
          <p:nvPr/>
        </p:nvSpPr>
        <p:spPr>
          <a:xfrm>
            <a:off x="3017520" y="4937759"/>
            <a:ext cx="216596" cy="594361"/>
          </a:xfrm>
          <a:custGeom>
            <a:avLst/>
            <a:gdLst/>
            <a:ahLst/>
            <a:cxnLst/>
            <a:rect l="0" t="0" r="0" b="0"/>
            <a:pathLst>
              <a:path w="216596" h="594361">
                <a:moveTo>
                  <a:pt x="0" y="0"/>
                </a:moveTo>
                <a:lnTo>
                  <a:pt x="54854" y="0"/>
                </a:lnTo>
                <a:lnTo>
                  <a:pt x="60699" y="1270"/>
                </a:lnTo>
                <a:lnTo>
                  <a:pt x="65866" y="3387"/>
                </a:lnTo>
                <a:lnTo>
                  <a:pt x="70580" y="6068"/>
                </a:lnTo>
                <a:lnTo>
                  <a:pt x="82592" y="12434"/>
                </a:lnTo>
                <a:lnTo>
                  <a:pt x="89351" y="15909"/>
                </a:lnTo>
                <a:lnTo>
                  <a:pt x="95127" y="19496"/>
                </a:lnTo>
                <a:lnTo>
                  <a:pt x="100248" y="23158"/>
                </a:lnTo>
                <a:lnTo>
                  <a:pt x="104932" y="26868"/>
                </a:lnTo>
                <a:lnTo>
                  <a:pt x="113135" y="35693"/>
                </a:lnTo>
                <a:lnTo>
                  <a:pt x="123683" y="47925"/>
                </a:lnTo>
                <a:lnTo>
                  <a:pt x="145140" y="73370"/>
                </a:lnTo>
                <a:lnTo>
                  <a:pt x="158910" y="88912"/>
                </a:lnTo>
                <a:lnTo>
                  <a:pt x="164360" y="96105"/>
                </a:lnTo>
                <a:lnTo>
                  <a:pt x="169263" y="103440"/>
                </a:lnTo>
                <a:lnTo>
                  <a:pt x="173802" y="110870"/>
                </a:lnTo>
                <a:lnTo>
                  <a:pt x="179368" y="122174"/>
                </a:lnTo>
                <a:lnTo>
                  <a:pt x="185618" y="136059"/>
                </a:lnTo>
                <a:lnTo>
                  <a:pt x="192325" y="151666"/>
                </a:lnTo>
                <a:lnTo>
                  <a:pt x="196797" y="164611"/>
                </a:lnTo>
                <a:lnTo>
                  <a:pt x="199777" y="175781"/>
                </a:lnTo>
                <a:lnTo>
                  <a:pt x="210630" y="230161"/>
                </a:lnTo>
                <a:lnTo>
                  <a:pt x="212810" y="243611"/>
                </a:lnTo>
                <a:lnTo>
                  <a:pt x="214263" y="255118"/>
                </a:lnTo>
                <a:lnTo>
                  <a:pt x="215232" y="265329"/>
                </a:lnTo>
                <a:lnTo>
                  <a:pt x="215878" y="278486"/>
                </a:lnTo>
                <a:lnTo>
                  <a:pt x="216595" y="310038"/>
                </a:lnTo>
                <a:lnTo>
                  <a:pt x="215517" y="328612"/>
                </a:lnTo>
                <a:lnTo>
                  <a:pt x="213528" y="348615"/>
                </a:lnTo>
                <a:lnTo>
                  <a:pt x="210932" y="369570"/>
                </a:lnTo>
                <a:lnTo>
                  <a:pt x="205391" y="391160"/>
                </a:lnTo>
                <a:lnTo>
                  <a:pt x="197887" y="413174"/>
                </a:lnTo>
                <a:lnTo>
                  <a:pt x="164536" y="497187"/>
                </a:lnTo>
                <a:lnTo>
                  <a:pt x="156681" y="513068"/>
                </a:lnTo>
                <a:lnTo>
                  <a:pt x="148904" y="526196"/>
                </a:lnTo>
                <a:lnTo>
                  <a:pt x="107403" y="587611"/>
                </a:lnTo>
                <a:lnTo>
                  <a:pt x="104622" y="589861"/>
                </a:lnTo>
                <a:lnTo>
                  <a:pt x="101498" y="591361"/>
                </a:lnTo>
                <a:lnTo>
                  <a:pt x="94420" y="593471"/>
                </a:lnTo>
                <a:lnTo>
                  <a:pt x="80010" y="5943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"/>
          <p:cNvSpPr/>
          <p:nvPr/>
        </p:nvSpPr>
        <p:spPr>
          <a:xfrm>
            <a:off x="2960370" y="5006339"/>
            <a:ext cx="628651" cy="285751"/>
          </a:xfrm>
          <a:custGeom>
            <a:avLst/>
            <a:gdLst/>
            <a:ahLst/>
            <a:cxnLst/>
            <a:rect l="0" t="0" r="0" b="0"/>
            <a:pathLst>
              <a:path w="628651" h="285751">
                <a:moveTo>
                  <a:pt x="0" y="285750"/>
                </a:moveTo>
                <a:lnTo>
                  <a:pt x="6068" y="273615"/>
                </a:lnTo>
                <a:lnTo>
                  <a:pt x="9125" y="268770"/>
                </a:lnTo>
                <a:lnTo>
                  <a:pt x="15909" y="260000"/>
                </a:lnTo>
                <a:lnTo>
                  <a:pt x="23157" y="251869"/>
                </a:lnTo>
                <a:lnTo>
                  <a:pt x="26868" y="247923"/>
                </a:lnTo>
                <a:lnTo>
                  <a:pt x="31882" y="245292"/>
                </a:lnTo>
                <a:lnTo>
                  <a:pt x="51074" y="240320"/>
                </a:lnTo>
                <a:lnTo>
                  <a:pt x="65456" y="234656"/>
                </a:lnTo>
                <a:lnTo>
                  <a:pt x="76657" y="228827"/>
                </a:lnTo>
                <a:lnTo>
                  <a:pt x="106037" y="212191"/>
                </a:lnTo>
                <a:lnTo>
                  <a:pt x="124031" y="203691"/>
                </a:lnTo>
                <a:lnTo>
                  <a:pt x="143647" y="195484"/>
                </a:lnTo>
                <a:lnTo>
                  <a:pt x="181953" y="180862"/>
                </a:lnTo>
                <a:lnTo>
                  <a:pt x="211677" y="170130"/>
                </a:lnTo>
                <a:lnTo>
                  <a:pt x="228748" y="162950"/>
                </a:lnTo>
                <a:lnTo>
                  <a:pt x="247749" y="154354"/>
                </a:lnTo>
                <a:lnTo>
                  <a:pt x="268036" y="144813"/>
                </a:lnTo>
                <a:lnTo>
                  <a:pt x="286640" y="137182"/>
                </a:lnTo>
                <a:lnTo>
                  <a:pt x="304123" y="130825"/>
                </a:lnTo>
                <a:lnTo>
                  <a:pt x="320859" y="125317"/>
                </a:lnTo>
                <a:lnTo>
                  <a:pt x="339636" y="117835"/>
                </a:lnTo>
                <a:lnTo>
                  <a:pt x="359773" y="109036"/>
                </a:lnTo>
                <a:lnTo>
                  <a:pt x="380819" y="99361"/>
                </a:lnTo>
                <a:lnTo>
                  <a:pt x="398659" y="91641"/>
                </a:lnTo>
                <a:lnTo>
                  <a:pt x="414363" y="85224"/>
                </a:lnTo>
                <a:lnTo>
                  <a:pt x="441971" y="74708"/>
                </a:lnTo>
                <a:lnTo>
                  <a:pt x="466941" y="65800"/>
                </a:lnTo>
                <a:lnTo>
                  <a:pt x="480204" y="60377"/>
                </a:lnTo>
                <a:lnTo>
                  <a:pt x="494126" y="54221"/>
                </a:lnTo>
                <a:lnTo>
                  <a:pt x="531218" y="36809"/>
                </a:lnTo>
                <a:lnTo>
                  <a:pt x="540835" y="32160"/>
                </a:lnTo>
                <a:lnTo>
                  <a:pt x="554908" y="23607"/>
                </a:lnTo>
                <a:lnTo>
                  <a:pt x="560438" y="19548"/>
                </a:lnTo>
                <a:lnTo>
                  <a:pt x="573356" y="15038"/>
                </a:lnTo>
                <a:lnTo>
                  <a:pt x="587565" y="11764"/>
                </a:lnTo>
                <a:lnTo>
                  <a:pt x="602347" y="6075"/>
                </a:lnTo>
                <a:lnTo>
                  <a:pt x="613996" y="2700"/>
                </a:lnTo>
                <a:lnTo>
                  <a:pt x="6286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"/>
          <p:cNvSpPr/>
          <p:nvPr/>
        </p:nvSpPr>
        <p:spPr>
          <a:xfrm>
            <a:off x="7064300" y="5011184"/>
            <a:ext cx="239470" cy="486646"/>
          </a:xfrm>
          <a:custGeom>
            <a:avLst/>
            <a:gdLst/>
            <a:ahLst/>
            <a:cxnLst/>
            <a:rect l="0" t="0" r="0" b="0"/>
            <a:pathLst>
              <a:path w="239470" h="486646">
                <a:moveTo>
                  <a:pt x="239469" y="6585"/>
                </a:moveTo>
                <a:lnTo>
                  <a:pt x="227334" y="518"/>
                </a:lnTo>
                <a:lnTo>
                  <a:pt x="223759" y="0"/>
                </a:lnTo>
                <a:lnTo>
                  <a:pt x="221376" y="925"/>
                </a:lnTo>
                <a:lnTo>
                  <a:pt x="219787" y="2812"/>
                </a:lnTo>
                <a:lnTo>
                  <a:pt x="217458" y="4070"/>
                </a:lnTo>
                <a:lnTo>
                  <a:pt x="211483" y="5467"/>
                </a:lnTo>
                <a:lnTo>
                  <a:pt x="204595" y="6089"/>
                </a:lnTo>
                <a:lnTo>
                  <a:pt x="200980" y="6254"/>
                </a:lnTo>
                <a:lnTo>
                  <a:pt x="198569" y="7635"/>
                </a:lnTo>
                <a:lnTo>
                  <a:pt x="196962" y="9825"/>
                </a:lnTo>
                <a:lnTo>
                  <a:pt x="195892" y="12555"/>
                </a:lnTo>
                <a:lnTo>
                  <a:pt x="193908" y="14375"/>
                </a:lnTo>
                <a:lnTo>
                  <a:pt x="191315" y="15589"/>
                </a:lnTo>
                <a:lnTo>
                  <a:pt x="188316" y="16397"/>
                </a:lnTo>
                <a:lnTo>
                  <a:pt x="183777" y="19477"/>
                </a:lnTo>
                <a:lnTo>
                  <a:pt x="178212" y="24070"/>
                </a:lnTo>
                <a:lnTo>
                  <a:pt x="171960" y="29671"/>
                </a:lnTo>
                <a:lnTo>
                  <a:pt x="165254" y="34676"/>
                </a:lnTo>
                <a:lnTo>
                  <a:pt x="158242" y="39283"/>
                </a:lnTo>
                <a:lnTo>
                  <a:pt x="151028" y="43624"/>
                </a:lnTo>
                <a:lnTo>
                  <a:pt x="144949" y="49057"/>
                </a:lnTo>
                <a:lnTo>
                  <a:pt x="139626" y="55220"/>
                </a:lnTo>
                <a:lnTo>
                  <a:pt x="134807" y="61869"/>
                </a:lnTo>
                <a:lnTo>
                  <a:pt x="130324" y="67571"/>
                </a:lnTo>
                <a:lnTo>
                  <a:pt x="126066" y="72642"/>
                </a:lnTo>
                <a:lnTo>
                  <a:pt x="121958" y="77294"/>
                </a:lnTo>
                <a:lnTo>
                  <a:pt x="110618" y="89234"/>
                </a:lnTo>
                <a:lnTo>
                  <a:pt x="104039" y="95975"/>
                </a:lnTo>
                <a:lnTo>
                  <a:pt x="98382" y="103008"/>
                </a:lnTo>
                <a:lnTo>
                  <a:pt x="93342" y="110237"/>
                </a:lnTo>
                <a:lnTo>
                  <a:pt x="88710" y="117597"/>
                </a:lnTo>
                <a:lnTo>
                  <a:pt x="84354" y="125043"/>
                </a:lnTo>
                <a:lnTo>
                  <a:pt x="80179" y="132547"/>
                </a:lnTo>
                <a:lnTo>
                  <a:pt x="76126" y="140090"/>
                </a:lnTo>
                <a:lnTo>
                  <a:pt x="52218" y="187112"/>
                </a:lnTo>
                <a:lnTo>
                  <a:pt x="42246" y="210757"/>
                </a:lnTo>
                <a:lnTo>
                  <a:pt x="31787" y="237950"/>
                </a:lnTo>
                <a:lnTo>
                  <a:pt x="21004" y="267508"/>
                </a:lnTo>
                <a:lnTo>
                  <a:pt x="13816" y="289754"/>
                </a:lnTo>
                <a:lnTo>
                  <a:pt x="9024" y="307125"/>
                </a:lnTo>
                <a:lnTo>
                  <a:pt x="5829" y="321245"/>
                </a:lnTo>
                <a:lnTo>
                  <a:pt x="3699" y="333199"/>
                </a:lnTo>
                <a:lnTo>
                  <a:pt x="2280" y="343708"/>
                </a:lnTo>
                <a:lnTo>
                  <a:pt x="1333" y="353253"/>
                </a:lnTo>
                <a:lnTo>
                  <a:pt x="702" y="369777"/>
                </a:lnTo>
                <a:lnTo>
                  <a:pt x="0" y="415230"/>
                </a:lnTo>
                <a:lnTo>
                  <a:pt x="1084" y="431415"/>
                </a:lnTo>
                <a:lnTo>
                  <a:pt x="3076" y="442205"/>
                </a:lnTo>
                <a:lnTo>
                  <a:pt x="7406" y="455464"/>
                </a:lnTo>
                <a:lnTo>
                  <a:pt x="9330" y="465591"/>
                </a:lnTo>
                <a:lnTo>
                  <a:pt x="11113" y="468798"/>
                </a:lnTo>
                <a:lnTo>
                  <a:pt x="13572" y="470937"/>
                </a:lnTo>
                <a:lnTo>
                  <a:pt x="16481" y="472364"/>
                </a:lnTo>
                <a:lnTo>
                  <a:pt x="18421" y="474585"/>
                </a:lnTo>
                <a:lnTo>
                  <a:pt x="19714" y="477335"/>
                </a:lnTo>
                <a:lnTo>
                  <a:pt x="20576" y="480438"/>
                </a:lnTo>
                <a:lnTo>
                  <a:pt x="22420" y="482507"/>
                </a:lnTo>
                <a:lnTo>
                  <a:pt x="24919" y="483887"/>
                </a:lnTo>
                <a:lnTo>
                  <a:pt x="33730" y="4866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"/>
          <p:cNvSpPr/>
          <p:nvPr/>
        </p:nvSpPr>
        <p:spPr>
          <a:xfrm>
            <a:off x="6926580" y="5166359"/>
            <a:ext cx="468630" cy="182881"/>
          </a:xfrm>
          <a:custGeom>
            <a:avLst/>
            <a:gdLst/>
            <a:ahLst/>
            <a:cxnLst/>
            <a:rect l="0" t="0" r="0" b="0"/>
            <a:pathLst>
              <a:path w="468630" h="182881">
                <a:moveTo>
                  <a:pt x="0" y="0"/>
                </a:moveTo>
                <a:lnTo>
                  <a:pt x="18203" y="6068"/>
                </a:lnTo>
                <a:lnTo>
                  <a:pt x="24836" y="9126"/>
                </a:lnTo>
                <a:lnTo>
                  <a:pt x="30527" y="12434"/>
                </a:lnTo>
                <a:lnTo>
                  <a:pt x="35591" y="15909"/>
                </a:lnTo>
                <a:lnTo>
                  <a:pt x="41507" y="19496"/>
                </a:lnTo>
                <a:lnTo>
                  <a:pt x="47991" y="23158"/>
                </a:lnTo>
                <a:lnTo>
                  <a:pt x="61970" y="30612"/>
                </a:lnTo>
                <a:lnTo>
                  <a:pt x="76649" y="38159"/>
                </a:lnTo>
                <a:lnTo>
                  <a:pt x="84119" y="40680"/>
                </a:lnTo>
                <a:lnTo>
                  <a:pt x="91639" y="42360"/>
                </a:lnTo>
                <a:lnTo>
                  <a:pt x="99193" y="43480"/>
                </a:lnTo>
                <a:lnTo>
                  <a:pt x="106768" y="45497"/>
                </a:lnTo>
                <a:lnTo>
                  <a:pt x="114359" y="48111"/>
                </a:lnTo>
                <a:lnTo>
                  <a:pt x="121959" y="51125"/>
                </a:lnTo>
                <a:lnTo>
                  <a:pt x="129566" y="54403"/>
                </a:lnTo>
                <a:lnTo>
                  <a:pt x="144791" y="61433"/>
                </a:lnTo>
                <a:lnTo>
                  <a:pt x="156217" y="65086"/>
                </a:lnTo>
                <a:lnTo>
                  <a:pt x="170185" y="68790"/>
                </a:lnTo>
                <a:lnTo>
                  <a:pt x="185847" y="72531"/>
                </a:lnTo>
                <a:lnTo>
                  <a:pt x="198827" y="76294"/>
                </a:lnTo>
                <a:lnTo>
                  <a:pt x="210022" y="80073"/>
                </a:lnTo>
                <a:lnTo>
                  <a:pt x="220024" y="83862"/>
                </a:lnTo>
                <a:lnTo>
                  <a:pt x="261619" y="101619"/>
                </a:lnTo>
                <a:lnTo>
                  <a:pt x="319474" y="126445"/>
                </a:lnTo>
                <a:lnTo>
                  <a:pt x="436555" y="174445"/>
                </a:lnTo>
                <a:lnTo>
                  <a:pt x="444706" y="177257"/>
                </a:lnTo>
                <a:lnTo>
                  <a:pt x="451410" y="179131"/>
                </a:lnTo>
                <a:lnTo>
                  <a:pt x="468629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"/>
          <p:cNvSpPr/>
          <p:nvPr/>
        </p:nvSpPr>
        <p:spPr>
          <a:xfrm>
            <a:off x="5052059" y="3337559"/>
            <a:ext cx="125732" cy="2194561"/>
          </a:xfrm>
          <a:custGeom>
            <a:avLst/>
            <a:gdLst/>
            <a:ahLst/>
            <a:cxnLst/>
            <a:rect l="0" t="0" r="0" b="0"/>
            <a:pathLst>
              <a:path w="125732" h="2194561">
                <a:moveTo>
                  <a:pt x="125731" y="0"/>
                </a:moveTo>
                <a:lnTo>
                  <a:pt x="125731" y="6069"/>
                </a:lnTo>
                <a:lnTo>
                  <a:pt x="124461" y="9126"/>
                </a:lnTo>
                <a:lnTo>
                  <a:pt x="122344" y="12434"/>
                </a:lnTo>
                <a:lnTo>
                  <a:pt x="119663" y="15909"/>
                </a:lnTo>
                <a:lnTo>
                  <a:pt x="116606" y="20767"/>
                </a:lnTo>
                <a:lnTo>
                  <a:pt x="113297" y="26544"/>
                </a:lnTo>
                <a:lnTo>
                  <a:pt x="109822" y="32937"/>
                </a:lnTo>
                <a:lnTo>
                  <a:pt x="105960" y="46812"/>
                </a:lnTo>
                <a:lnTo>
                  <a:pt x="102974" y="62716"/>
                </a:lnTo>
                <a:lnTo>
                  <a:pt x="100399" y="72291"/>
                </a:lnTo>
                <a:lnTo>
                  <a:pt x="97413" y="82484"/>
                </a:lnTo>
                <a:lnTo>
                  <a:pt x="94095" y="100583"/>
                </a:lnTo>
                <a:lnTo>
                  <a:pt x="91350" y="119634"/>
                </a:lnTo>
                <a:lnTo>
                  <a:pt x="88840" y="131826"/>
                </a:lnTo>
                <a:lnTo>
                  <a:pt x="85897" y="145034"/>
                </a:lnTo>
                <a:lnTo>
                  <a:pt x="82665" y="157650"/>
                </a:lnTo>
                <a:lnTo>
                  <a:pt x="79240" y="169870"/>
                </a:lnTo>
                <a:lnTo>
                  <a:pt x="75687" y="181827"/>
                </a:lnTo>
                <a:lnTo>
                  <a:pt x="73318" y="194878"/>
                </a:lnTo>
                <a:lnTo>
                  <a:pt x="68714" y="238788"/>
                </a:lnTo>
                <a:lnTo>
                  <a:pt x="66130" y="255712"/>
                </a:lnTo>
                <a:lnTo>
                  <a:pt x="63137" y="273345"/>
                </a:lnTo>
                <a:lnTo>
                  <a:pt x="59811" y="309870"/>
                </a:lnTo>
                <a:lnTo>
                  <a:pt x="57939" y="362747"/>
                </a:lnTo>
                <a:lnTo>
                  <a:pt x="56231" y="396171"/>
                </a:lnTo>
                <a:lnTo>
                  <a:pt x="53997" y="413974"/>
                </a:lnTo>
                <a:lnTo>
                  <a:pt x="51238" y="432193"/>
                </a:lnTo>
                <a:lnTo>
                  <a:pt x="47356" y="494241"/>
                </a:lnTo>
                <a:lnTo>
                  <a:pt x="46205" y="566953"/>
                </a:lnTo>
                <a:lnTo>
                  <a:pt x="42549" y="621973"/>
                </a:lnTo>
                <a:lnTo>
                  <a:pt x="39796" y="650869"/>
                </a:lnTo>
                <a:lnTo>
                  <a:pt x="36737" y="710069"/>
                </a:lnTo>
                <a:lnTo>
                  <a:pt x="35378" y="768976"/>
                </a:lnTo>
                <a:lnTo>
                  <a:pt x="34333" y="976776"/>
                </a:lnTo>
                <a:lnTo>
                  <a:pt x="30922" y="1029329"/>
                </a:lnTo>
                <a:lnTo>
                  <a:pt x="28235" y="1055790"/>
                </a:lnTo>
                <a:lnTo>
                  <a:pt x="25249" y="1115670"/>
                </a:lnTo>
                <a:lnTo>
                  <a:pt x="22652" y="1181654"/>
                </a:lnTo>
                <a:lnTo>
                  <a:pt x="17264" y="1253313"/>
                </a:lnTo>
                <a:lnTo>
                  <a:pt x="15320" y="1292742"/>
                </a:lnTo>
                <a:lnTo>
                  <a:pt x="13159" y="1377193"/>
                </a:lnTo>
                <a:lnTo>
                  <a:pt x="11943" y="1498282"/>
                </a:lnTo>
                <a:lnTo>
                  <a:pt x="13042" y="1536065"/>
                </a:lnTo>
                <a:lnTo>
                  <a:pt x="15045" y="1572683"/>
                </a:lnTo>
                <a:lnTo>
                  <a:pt x="17650" y="1608525"/>
                </a:lnTo>
                <a:lnTo>
                  <a:pt x="19387" y="1646391"/>
                </a:lnTo>
                <a:lnTo>
                  <a:pt x="21316" y="1725716"/>
                </a:lnTo>
                <a:lnTo>
                  <a:pt x="20561" y="1762618"/>
                </a:lnTo>
                <a:lnTo>
                  <a:pt x="18788" y="1797379"/>
                </a:lnTo>
                <a:lnTo>
                  <a:pt x="16335" y="1830713"/>
                </a:lnTo>
                <a:lnTo>
                  <a:pt x="13611" y="1891457"/>
                </a:lnTo>
                <a:lnTo>
                  <a:pt x="12076" y="1972249"/>
                </a:lnTo>
                <a:lnTo>
                  <a:pt x="10447" y="2019555"/>
                </a:lnTo>
                <a:lnTo>
                  <a:pt x="8236" y="2041060"/>
                </a:lnTo>
                <a:lnTo>
                  <a:pt x="4930" y="2079348"/>
                </a:lnTo>
                <a:lnTo>
                  <a:pt x="6383" y="2138359"/>
                </a:lnTo>
                <a:lnTo>
                  <a:pt x="2837" y="2164502"/>
                </a:lnTo>
                <a:lnTo>
                  <a:pt x="0" y="21945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"/>
          <p:cNvSpPr/>
          <p:nvPr/>
        </p:nvSpPr>
        <p:spPr>
          <a:xfrm>
            <a:off x="4756468" y="3531870"/>
            <a:ext cx="741362" cy="365608"/>
          </a:xfrm>
          <a:custGeom>
            <a:avLst/>
            <a:gdLst/>
            <a:ahLst/>
            <a:cxnLst/>
            <a:rect l="0" t="0" r="0" b="0"/>
            <a:pathLst>
              <a:path w="741362" h="365608">
                <a:moveTo>
                  <a:pt x="9841" y="114300"/>
                </a:moveTo>
                <a:lnTo>
                  <a:pt x="3774" y="120367"/>
                </a:lnTo>
                <a:lnTo>
                  <a:pt x="1986" y="124695"/>
                </a:lnTo>
                <a:lnTo>
                  <a:pt x="795" y="130120"/>
                </a:lnTo>
                <a:lnTo>
                  <a:pt x="0" y="136276"/>
                </a:lnTo>
                <a:lnTo>
                  <a:pt x="740" y="140381"/>
                </a:lnTo>
                <a:lnTo>
                  <a:pt x="2505" y="143117"/>
                </a:lnTo>
                <a:lnTo>
                  <a:pt x="4950" y="144941"/>
                </a:lnTo>
                <a:lnTo>
                  <a:pt x="6580" y="147427"/>
                </a:lnTo>
                <a:lnTo>
                  <a:pt x="8392" y="153576"/>
                </a:lnTo>
                <a:lnTo>
                  <a:pt x="9412" y="164178"/>
                </a:lnTo>
                <a:lnTo>
                  <a:pt x="12095" y="171682"/>
                </a:lnTo>
                <a:lnTo>
                  <a:pt x="16424" y="181764"/>
                </a:lnTo>
                <a:lnTo>
                  <a:pt x="21850" y="193566"/>
                </a:lnTo>
                <a:lnTo>
                  <a:pt x="29277" y="207784"/>
                </a:lnTo>
                <a:lnTo>
                  <a:pt x="47689" y="240515"/>
                </a:lnTo>
                <a:lnTo>
                  <a:pt x="56663" y="253053"/>
                </a:lnTo>
                <a:lnTo>
                  <a:pt x="65186" y="262682"/>
                </a:lnTo>
                <a:lnTo>
                  <a:pt x="73408" y="270371"/>
                </a:lnTo>
                <a:lnTo>
                  <a:pt x="78889" y="276767"/>
                </a:lnTo>
                <a:lnTo>
                  <a:pt x="84979" y="287261"/>
                </a:lnTo>
                <a:lnTo>
                  <a:pt x="91073" y="296158"/>
                </a:lnTo>
                <a:lnTo>
                  <a:pt x="94476" y="300308"/>
                </a:lnTo>
                <a:lnTo>
                  <a:pt x="108417" y="311693"/>
                </a:lnTo>
                <a:lnTo>
                  <a:pt x="124773" y="322680"/>
                </a:lnTo>
                <a:lnTo>
                  <a:pt x="145621" y="333120"/>
                </a:lnTo>
                <a:lnTo>
                  <a:pt x="149891" y="336380"/>
                </a:lnTo>
                <a:lnTo>
                  <a:pt x="158023" y="340002"/>
                </a:lnTo>
                <a:lnTo>
                  <a:pt x="167139" y="342882"/>
                </a:lnTo>
                <a:lnTo>
                  <a:pt x="188851" y="352571"/>
                </a:lnTo>
                <a:lnTo>
                  <a:pt x="197643" y="359876"/>
                </a:lnTo>
                <a:lnTo>
                  <a:pt x="203622" y="361837"/>
                </a:lnTo>
                <a:lnTo>
                  <a:pt x="220426" y="364017"/>
                </a:lnTo>
                <a:lnTo>
                  <a:pt x="237208" y="364985"/>
                </a:lnTo>
                <a:lnTo>
                  <a:pt x="253133" y="365415"/>
                </a:lnTo>
                <a:lnTo>
                  <a:pt x="268678" y="365607"/>
                </a:lnTo>
                <a:lnTo>
                  <a:pt x="275109" y="364387"/>
                </a:lnTo>
                <a:lnTo>
                  <a:pt x="294556" y="356693"/>
                </a:lnTo>
                <a:lnTo>
                  <a:pt x="298711" y="355905"/>
                </a:lnTo>
                <a:lnTo>
                  <a:pt x="306715" y="351643"/>
                </a:lnTo>
                <a:lnTo>
                  <a:pt x="310627" y="348728"/>
                </a:lnTo>
                <a:lnTo>
                  <a:pt x="325134" y="342104"/>
                </a:lnTo>
                <a:lnTo>
                  <a:pt x="343012" y="334926"/>
                </a:lnTo>
                <a:lnTo>
                  <a:pt x="366086" y="325015"/>
                </a:lnTo>
                <a:lnTo>
                  <a:pt x="382801" y="320244"/>
                </a:lnTo>
                <a:lnTo>
                  <a:pt x="405816" y="310081"/>
                </a:lnTo>
                <a:lnTo>
                  <a:pt x="430094" y="298257"/>
                </a:lnTo>
                <a:lnTo>
                  <a:pt x="447657" y="291308"/>
                </a:lnTo>
                <a:lnTo>
                  <a:pt x="459696" y="286950"/>
                </a:lnTo>
                <a:lnTo>
                  <a:pt x="469280" y="280779"/>
                </a:lnTo>
                <a:lnTo>
                  <a:pt x="494706" y="260257"/>
                </a:lnTo>
                <a:lnTo>
                  <a:pt x="512155" y="245895"/>
                </a:lnTo>
                <a:lnTo>
                  <a:pt x="528867" y="233779"/>
                </a:lnTo>
                <a:lnTo>
                  <a:pt x="545089" y="223163"/>
                </a:lnTo>
                <a:lnTo>
                  <a:pt x="560983" y="213545"/>
                </a:lnTo>
                <a:lnTo>
                  <a:pt x="572849" y="205863"/>
                </a:lnTo>
                <a:lnTo>
                  <a:pt x="582030" y="199472"/>
                </a:lnTo>
                <a:lnTo>
                  <a:pt x="595618" y="188984"/>
                </a:lnTo>
                <a:lnTo>
                  <a:pt x="605890" y="180089"/>
                </a:lnTo>
                <a:lnTo>
                  <a:pt x="614689" y="175289"/>
                </a:lnTo>
                <a:lnTo>
                  <a:pt x="618813" y="174009"/>
                </a:lnTo>
                <a:lnTo>
                  <a:pt x="626782" y="169200"/>
                </a:lnTo>
                <a:lnTo>
                  <a:pt x="638409" y="159353"/>
                </a:lnTo>
                <a:lnTo>
                  <a:pt x="649897" y="148392"/>
                </a:lnTo>
                <a:lnTo>
                  <a:pt x="672817" y="125681"/>
                </a:lnTo>
                <a:lnTo>
                  <a:pt x="677885" y="118077"/>
                </a:lnTo>
                <a:lnTo>
                  <a:pt x="682534" y="109198"/>
                </a:lnTo>
                <a:lnTo>
                  <a:pt x="686903" y="99468"/>
                </a:lnTo>
                <a:lnTo>
                  <a:pt x="691086" y="92982"/>
                </a:lnTo>
                <a:lnTo>
                  <a:pt x="695144" y="88658"/>
                </a:lnTo>
                <a:lnTo>
                  <a:pt x="699120" y="85775"/>
                </a:lnTo>
                <a:lnTo>
                  <a:pt x="706924" y="75798"/>
                </a:lnTo>
                <a:lnTo>
                  <a:pt x="710783" y="69582"/>
                </a:lnTo>
                <a:lnTo>
                  <a:pt x="714626" y="61628"/>
                </a:lnTo>
                <a:lnTo>
                  <a:pt x="718458" y="52515"/>
                </a:lnTo>
                <a:lnTo>
                  <a:pt x="722283" y="42630"/>
                </a:lnTo>
                <a:lnTo>
                  <a:pt x="726102" y="36040"/>
                </a:lnTo>
                <a:lnTo>
                  <a:pt x="729919" y="31646"/>
                </a:lnTo>
                <a:lnTo>
                  <a:pt x="733733" y="28718"/>
                </a:lnTo>
                <a:lnTo>
                  <a:pt x="736276" y="25495"/>
                </a:lnTo>
                <a:lnTo>
                  <a:pt x="737971" y="22076"/>
                </a:lnTo>
                <a:lnTo>
                  <a:pt x="74136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"/>
          <p:cNvSpPr/>
          <p:nvPr/>
        </p:nvSpPr>
        <p:spPr>
          <a:xfrm>
            <a:off x="5497829" y="3543300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"/>
          <p:cNvSpPr/>
          <p:nvPr/>
        </p:nvSpPr>
        <p:spPr>
          <a:xfrm>
            <a:off x="4686300" y="3634739"/>
            <a:ext cx="217171" cy="297182"/>
          </a:xfrm>
          <a:custGeom>
            <a:avLst/>
            <a:gdLst/>
            <a:ahLst/>
            <a:cxnLst/>
            <a:rect l="0" t="0" r="0" b="0"/>
            <a:pathLst>
              <a:path w="217171" h="297182">
                <a:moveTo>
                  <a:pt x="0" y="297181"/>
                </a:moveTo>
                <a:lnTo>
                  <a:pt x="12135" y="285045"/>
                </a:lnTo>
                <a:lnTo>
                  <a:pt x="15710" y="280200"/>
                </a:lnTo>
                <a:lnTo>
                  <a:pt x="19682" y="271430"/>
                </a:lnTo>
                <a:lnTo>
                  <a:pt x="22011" y="266044"/>
                </a:lnTo>
                <a:lnTo>
                  <a:pt x="27986" y="253285"/>
                </a:lnTo>
                <a:lnTo>
                  <a:pt x="31357" y="247597"/>
                </a:lnTo>
                <a:lnTo>
                  <a:pt x="34875" y="242535"/>
                </a:lnTo>
                <a:lnTo>
                  <a:pt x="38489" y="237890"/>
                </a:lnTo>
                <a:lnTo>
                  <a:pt x="49789" y="218283"/>
                </a:lnTo>
                <a:lnTo>
                  <a:pt x="100548" y="127048"/>
                </a:lnTo>
                <a:lnTo>
                  <a:pt x="111482" y="108829"/>
                </a:lnTo>
                <a:lnTo>
                  <a:pt x="143098" y="60186"/>
                </a:lnTo>
                <a:lnTo>
                  <a:pt x="156359" y="40124"/>
                </a:lnTo>
                <a:lnTo>
                  <a:pt x="166469" y="26750"/>
                </a:lnTo>
                <a:lnTo>
                  <a:pt x="174479" y="17833"/>
                </a:lnTo>
                <a:lnTo>
                  <a:pt x="181089" y="11889"/>
                </a:lnTo>
                <a:lnTo>
                  <a:pt x="186766" y="7926"/>
                </a:lnTo>
                <a:lnTo>
                  <a:pt x="191821" y="5284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"/>
          <p:cNvSpPr/>
          <p:nvPr/>
        </p:nvSpPr>
        <p:spPr>
          <a:xfrm>
            <a:off x="4812029" y="3703320"/>
            <a:ext cx="125731" cy="320040"/>
          </a:xfrm>
          <a:custGeom>
            <a:avLst/>
            <a:gdLst/>
            <a:ahLst/>
            <a:cxnLst/>
            <a:rect l="0" t="0" r="0" b="0"/>
            <a:pathLst>
              <a:path w="125731" h="320040">
                <a:moveTo>
                  <a:pt x="0" y="320039"/>
                </a:moveTo>
                <a:lnTo>
                  <a:pt x="6069" y="301836"/>
                </a:lnTo>
                <a:lnTo>
                  <a:pt x="7856" y="295204"/>
                </a:lnTo>
                <a:lnTo>
                  <a:pt x="9048" y="289513"/>
                </a:lnTo>
                <a:lnTo>
                  <a:pt x="9842" y="284448"/>
                </a:lnTo>
                <a:lnTo>
                  <a:pt x="12911" y="275992"/>
                </a:lnTo>
                <a:lnTo>
                  <a:pt x="17498" y="265274"/>
                </a:lnTo>
                <a:lnTo>
                  <a:pt x="23095" y="253049"/>
                </a:lnTo>
                <a:lnTo>
                  <a:pt x="26827" y="242360"/>
                </a:lnTo>
                <a:lnTo>
                  <a:pt x="29315" y="232693"/>
                </a:lnTo>
                <a:lnTo>
                  <a:pt x="30974" y="223708"/>
                </a:lnTo>
                <a:lnTo>
                  <a:pt x="33349" y="216449"/>
                </a:lnTo>
                <a:lnTo>
                  <a:pt x="36203" y="210339"/>
                </a:lnTo>
                <a:lnTo>
                  <a:pt x="39376" y="204996"/>
                </a:lnTo>
                <a:lnTo>
                  <a:pt x="44030" y="192544"/>
                </a:lnTo>
                <a:lnTo>
                  <a:pt x="49674" y="175352"/>
                </a:lnTo>
                <a:lnTo>
                  <a:pt x="55976" y="155001"/>
                </a:lnTo>
                <a:lnTo>
                  <a:pt x="62718" y="138894"/>
                </a:lnTo>
                <a:lnTo>
                  <a:pt x="69752" y="125616"/>
                </a:lnTo>
                <a:lnTo>
                  <a:pt x="76981" y="114224"/>
                </a:lnTo>
                <a:lnTo>
                  <a:pt x="81801" y="104089"/>
                </a:lnTo>
                <a:lnTo>
                  <a:pt x="85014" y="94793"/>
                </a:lnTo>
                <a:lnTo>
                  <a:pt x="87156" y="86055"/>
                </a:lnTo>
                <a:lnTo>
                  <a:pt x="91124" y="76420"/>
                </a:lnTo>
                <a:lnTo>
                  <a:pt x="96310" y="66186"/>
                </a:lnTo>
                <a:lnTo>
                  <a:pt x="102307" y="55554"/>
                </a:lnTo>
                <a:lnTo>
                  <a:pt x="106304" y="47196"/>
                </a:lnTo>
                <a:lnTo>
                  <a:pt x="108970" y="40354"/>
                </a:lnTo>
                <a:lnTo>
                  <a:pt x="110747" y="34522"/>
                </a:lnTo>
                <a:lnTo>
                  <a:pt x="113201" y="29365"/>
                </a:lnTo>
                <a:lnTo>
                  <a:pt x="116108" y="24657"/>
                </a:lnTo>
                <a:lnTo>
                  <a:pt x="119315" y="20247"/>
                </a:lnTo>
                <a:lnTo>
                  <a:pt x="122879" y="11962"/>
                </a:lnTo>
                <a:lnTo>
                  <a:pt x="1257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"/>
          <p:cNvSpPr/>
          <p:nvPr/>
        </p:nvSpPr>
        <p:spPr>
          <a:xfrm>
            <a:off x="5166359" y="3657600"/>
            <a:ext cx="148592" cy="285751"/>
          </a:xfrm>
          <a:custGeom>
            <a:avLst/>
            <a:gdLst/>
            <a:ahLst/>
            <a:cxnLst/>
            <a:rect l="0" t="0" r="0" b="0"/>
            <a:pathLst>
              <a:path w="148592" h="285751">
                <a:moveTo>
                  <a:pt x="0" y="0"/>
                </a:moveTo>
                <a:lnTo>
                  <a:pt x="6069" y="18203"/>
                </a:lnTo>
                <a:lnTo>
                  <a:pt x="10396" y="28645"/>
                </a:lnTo>
                <a:lnTo>
                  <a:pt x="15821" y="40686"/>
                </a:lnTo>
                <a:lnTo>
                  <a:pt x="21977" y="53794"/>
                </a:lnTo>
                <a:lnTo>
                  <a:pt x="27352" y="63803"/>
                </a:lnTo>
                <a:lnTo>
                  <a:pt x="32205" y="71745"/>
                </a:lnTo>
                <a:lnTo>
                  <a:pt x="36710" y="78309"/>
                </a:lnTo>
                <a:lnTo>
                  <a:pt x="40984" y="85226"/>
                </a:lnTo>
                <a:lnTo>
                  <a:pt x="45103" y="92377"/>
                </a:lnTo>
                <a:lnTo>
                  <a:pt x="49118" y="99685"/>
                </a:lnTo>
                <a:lnTo>
                  <a:pt x="53066" y="105826"/>
                </a:lnTo>
                <a:lnTo>
                  <a:pt x="56967" y="111191"/>
                </a:lnTo>
                <a:lnTo>
                  <a:pt x="60838" y="116037"/>
                </a:lnTo>
                <a:lnTo>
                  <a:pt x="68499" y="129428"/>
                </a:lnTo>
                <a:lnTo>
                  <a:pt x="90558" y="171400"/>
                </a:lnTo>
                <a:lnTo>
                  <a:pt x="99742" y="190467"/>
                </a:lnTo>
                <a:lnTo>
                  <a:pt x="107135" y="206988"/>
                </a:lnTo>
                <a:lnTo>
                  <a:pt x="113334" y="221812"/>
                </a:lnTo>
                <a:lnTo>
                  <a:pt x="120006" y="234234"/>
                </a:lnTo>
                <a:lnTo>
                  <a:pt x="126994" y="245056"/>
                </a:lnTo>
                <a:lnTo>
                  <a:pt x="134193" y="254810"/>
                </a:lnTo>
                <a:lnTo>
                  <a:pt x="138992" y="262583"/>
                </a:lnTo>
                <a:lnTo>
                  <a:pt x="142192" y="269035"/>
                </a:lnTo>
                <a:lnTo>
                  <a:pt x="148591" y="2857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"/>
          <p:cNvSpPr/>
          <p:nvPr/>
        </p:nvSpPr>
        <p:spPr>
          <a:xfrm>
            <a:off x="5292090" y="3554729"/>
            <a:ext cx="137161" cy="331472"/>
          </a:xfrm>
          <a:custGeom>
            <a:avLst/>
            <a:gdLst/>
            <a:ahLst/>
            <a:cxnLst/>
            <a:rect l="0" t="0" r="0" b="0"/>
            <a:pathLst>
              <a:path w="137161" h="331472">
                <a:moveTo>
                  <a:pt x="0" y="0"/>
                </a:moveTo>
                <a:lnTo>
                  <a:pt x="6067" y="24272"/>
                </a:lnTo>
                <a:lnTo>
                  <a:pt x="9125" y="40311"/>
                </a:lnTo>
                <a:lnTo>
                  <a:pt x="15908" y="81840"/>
                </a:lnTo>
                <a:lnTo>
                  <a:pt x="19495" y="99010"/>
                </a:lnTo>
                <a:lnTo>
                  <a:pt x="23157" y="112997"/>
                </a:lnTo>
                <a:lnTo>
                  <a:pt x="26867" y="124861"/>
                </a:lnTo>
                <a:lnTo>
                  <a:pt x="30612" y="134041"/>
                </a:lnTo>
                <a:lnTo>
                  <a:pt x="34378" y="141431"/>
                </a:lnTo>
                <a:lnTo>
                  <a:pt x="38158" y="147627"/>
                </a:lnTo>
                <a:lnTo>
                  <a:pt x="41949" y="154298"/>
                </a:lnTo>
                <a:lnTo>
                  <a:pt x="49547" y="168484"/>
                </a:lnTo>
                <a:lnTo>
                  <a:pt x="53351" y="174553"/>
                </a:lnTo>
                <a:lnTo>
                  <a:pt x="57157" y="179869"/>
                </a:lnTo>
                <a:lnTo>
                  <a:pt x="60965" y="184683"/>
                </a:lnTo>
                <a:lnTo>
                  <a:pt x="64773" y="190432"/>
                </a:lnTo>
                <a:lnTo>
                  <a:pt x="68582" y="196805"/>
                </a:lnTo>
                <a:lnTo>
                  <a:pt x="72391" y="203593"/>
                </a:lnTo>
                <a:lnTo>
                  <a:pt x="77471" y="209389"/>
                </a:lnTo>
                <a:lnTo>
                  <a:pt x="83397" y="214523"/>
                </a:lnTo>
                <a:lnTo>
                  <a:pt x="89888" y="219215"/>
                </a:lnTo>
                <a:lnTo>
                  <a:pt x="94215" y="223614"/>
                </a:lnTo>
                <a:lnTo>
                  <a:pt x="97100" y="227816"/>
                </a:lnTo>
                <a:lnTo>
                  <a:pt x="99023" y="231887"/>
                </a:lnTo>
                <a:lnTo>
                  <a:pt x="102845" y="238412"/>
                </a:lnTo>
                <a:lnTo>
                  <a:pt x="107933" y="246571"/>
                </a:lnTo>
                <a:lnTo>
                  <a:pt x="137160" y="3314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"/>
          <p:cNvSpPr/>
          <p:nvPr/>
        </p:nvSpPr>
        <p:spPr>
          <a:xfrm>
            <a:off x="5063490" y="5120961"/>
            <a:ext cx="331470" cy="399729"/>
          </a:xfrm>
          <a:custGeom>
            <a:avLst/>
            <a:gdLst/>
            <a:ahLst/>
            <a:cxnLst/>
            <a:rect l="0" t="0" r="0" b="0"/>
            <a:pathLst>
              <a:path w="331470" h="399729">
                <a:moveTo>
                  <a:pt x="0" y="45398"/>
                </a:moveTo>
                <a:lnTo>
                  <a:pt x="9841" y="45398"/>
                </a:lnTo>
                <a:lnTo>
                  <a:pt x="18971" y="53254"/>
                </a:lnTo>
                <a:lnTo>
                  <a:pt x="21131" y="55240"/>
                </a:lnTo>
                <a:lnTo>
                  <a:pt x="25478" y="56122"/>
                </a:lnTo>
                <a:lnTo>
                  <a:pt x="34399" y="56735"/>
                </a:lnTo>
                <a:lnTo>
                  <a:pt x="61112" y="56825"/>
                </a:lnTo>
                <a:lnTo>
                  <a:pt x="66142" y="55556"/>
                </a:lnTo>
                <a:lnTo>
                  <a:pt x="72034" y="53440"/>
                </a:lnTo>
                <a:lnTo>
                  <a:pt x="78503" y="50760"/>
                </a:lnTo>
                <a:lnTo>
                  <a:pt x="84085" y="48972"/>
                </a:lnTo>
                <a:lnTo>
                  <a:pt x="93674" y="46987"/>
                </a:lnTo>
                <a:lnTo>
                  <a:pt x="100145" y="45869"/>
                </a:lnTo>
                <a:lnTo>
                  <a:pt x="108432" y="42221"/>
                </a:lnTo>
                <a:lnTo>
                  <a:pt x="122313" y="35599"/>
                </a:lnTo>
                <a:lnTo>
                  <a:pt x="130785" y="34451"/>
                </a:lnTo>
                <a:lnTo>
                  <a:pt x="141100" y="30797"/>
                </a:lnTo>
                <a:lnTo>
                  <a:pt x="147406" y="28044"/>
                </a:lnTo>
                <a:lnTo>
                  <a:pt x="186621" y="12034"/>
                </a:lnTo>
                <a:lnTo>
                  <a:pt x="199344" y="7916"/>
                </a:lnTo>
                <a:lnTo>
                  <a:pt x="210366" y="5170"/>
                </a:lnTo>
                <a:lnTo>
                  <a:pt x="220254" y="3340"/>
                </a:lnTo>
                <a:lnTo>
                  <a:pt x="231926" y="2119"/>
                </a:lnTo>
                <a:lnTo>
                  <a:pt x="244787" y="1306"/>
                </a:lnTo>
                <a:lnTo>
                  <a:pt x="276999" y="160"/>
                </a:lnTo>
                <a:lnTo>
                  <a:pt x="283726" y="0"/>
                </a:lnTo>
                <a:lnTo>
                  <a:pt x="289480" y="1163"/>
                </a:lnTo>
                <a:lnTo>
                  <a:pt x="299261" y="5841"/>
                </a:lnTo>
                <a:lnTo>
                  <a:pt x="305840" y="9548"/>
                </a:lnTo>
                <a:lnTo>
                  <a:pt x="306763" y="11338"/>
                </a:lnTo>
                <a:lnTo>
                  <a:pt x="307789" y="16714"/>
                </a:lnTo>
                <a:lnTo>
                  <a:pt x="311632" y="23337"/>
                </a:lnTo>
                <a:lnTo>
                  <a:pt x="314434" y="26880"/>
                </a:lnTo>
                <a:lnTo>
                  <a:pt x="316302" y="30513"/>
                </a:lnTo>
                <a:lnTo>
                  <a:pt x="318379" y="37936"/>
                </a:lnTo>
                <a:lnTo>
                  <a:pt x="318933" y="44234"/>
                </a:lnTo>
                <a:lnTo>
                  <a:pt x="319301" y="52242"/>
                </a:lnTo>
                <a:lnTo>
                  <a:pt x="319894" y="80335"/>
                </a:lnTo>
                <a:lnTo>
                  <a:pt x="320027" y="171196"/>
                </a:lnTo>
                <a:lnTo>
                  <a:pt x="321301" y="181333"/>
                </a:lnTo>
                <a:lnTo>
                  <a:pt x="323421" y="190632"/>
                </a:lnTo>
                <a:lnTo>
                  <a:pt x="326103" y="199371"/>
                </a:lnTo>
                <a:lnTo>
                  <a:pt x="327892" y="206466"/>
                </a:lnTo>
                <a:lnTo>
                  <a:pt x="329880" y="217737"/>
                </a:lnTo>
                <a:lnTo>
                  <a:pt x="330409" y="228871"/>
                </a:lnTo>
                <a:lnTo>
                  <a:pt x="331155" y="275867"/>
                </a:lnTo>
                <a:lnTo>
                  <a:pt x="331469" y="393779"/>
                </a:lnTo>
                <a:lnTo>
                  <a:pt x="320039" y="3997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angles of a triangle are congruent, then the sides opposite those angles are congruent.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Converse of the Isosceles Triangle </a:t>
            </a:r>
            <a:r>
              <a:rPr lang="en-US" dirty="0" err="1" smtClean="0"/>
              <a:t>Thereom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676400" y="3200400"/>
            <a:ext cx="4191000" cy="2362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"/>
          <p:cNvSpPr/>
          <p:nvPr/>
        </p:nvSpPr>
        <p:spPr>
          <a:xfrm>
            <a:off x="2114550" y="5076508"/>
            <a:ext cx="359976" cy="524193"/>
          </a:xfrm>
          <a:custGeom>
            <a:avLst/>
            <a:gdLst/>
            <a:ahLst/>
            <a:cxnLst/>
            <a:rect l="0" t="0" r="0" b="0"/>
            <a:pathLst>
              <a:path w="359976" h="524193">
                <a:moveTo>
                  <a:pt x="0" y="9842"/>
                </a:moveTo>
                <a:lnTo>
                  <a:pt x="26868" y="9842"/>
                </a:lnTo>
                <a:lnTo>
                  <a:pt x="33152" y="8571"/>
                </a:lnTo>
                <a:lnTo>
                  <a:pt x="41151" y="6455"/>
                </a:lnTo>
                <a:lnTo>
                  <a:pt x="50294" y="3774"/>
                </a:lnTo>
                <a:lnTo>
                  <a:pt x="58929" y="1986"/>
                </a:lnTo>
                <a:lnTo>
                  <a:pt x="67226" y="794"/>
                </a:lnTo>
                <a:lnTo>
                  <a:pt x="75297" y="0"/>
                </a:lnTo>
                <a:lnTo>
                  <a:pt x="85758" y="741"/>
                </a:lnTo>
                <a:lnTo>
                  <a:pt x="97812" y="2504"/>
                </a:lnTo>
                <a:lnTo>
                  <a:pt x="110928" y="4950"/>
                </a:lnTo>
                <a:lnTo>
                  <a:pt x="122212" y="7850"/>
                </a:lnTo>
                <a:lnTo>
                  <a:pt x="132274" y="11054"/>
                </a:lnTo>
                <a:lnTo>
                  <a:pt x="141523" y="14460"/>
                </a:lnTo>
                <a:lnTo>
                  <a:pt x="152768" y="18001"/>
                </a:lnTo>
                <a:lnTo>
                  <a:pt x="178810" y="25321"/>
                </a:lnTo>
                <a:lnTo>
                  <a:pt x="190327" y="29051"/>
                </a:lnTo>
                <a:lnTo>
                  <a:pt x="200544" y="32808"/>
                </a:lnTo>
                <a:lnTo>
                  <a:pt x="209896" y="36583"/>
                </a:lnTo>
                <a:lnTo>
                  <a:pt x="218670" y="41639"/>
                </a:lnTo>
                <a:lnTo>
                  <a:pt x="227060" y="47550"/>
                </a:lnTo>
                <a:lnTo>
                  <a:pt x="235193" y="54030"/>
                </a:lnTo>
                <a:lnTo>
                  <a:pt x="241886" y="59621"/>
                </a:lnTo>
                <a:lnTo>
                  <a:pt x="252708" y="69219"/>
                </a:lnTo>
                <a:lnTo>
                  <a:pt x="284144" y="99966"/>
                </a:lnTo>
                <a:lnTo>
                  <a:pt x="294839" y="113105"/>
                </a:lnTo>
                <a:lnTo>
                  <a:pt x="304509" y="126943"/>
                </a:lnTo>
                <a:lnTo>
                  <a:pt x="313496" y="141250"/>
                </a:lnTo>
                <a:lnTo>
                  <a:pt x="322027" y="157137"/>
                </a:lnTo>
                <a:lnTo>
                  <a:pt x="330255" y="174078"/>
                </a:lnTo>
                <a:lnTo>
                  <a:pt x="338280" y="191723"/>
                </a:lnTo>
                <a:lnTo>
                  <a:pt x="343630" y="207296"/>
                </a:lnTo>
                <a:lnTo>
                  <a:pt x="347196" y="221487"/>
                </a:lnTo>
                <a:lnTo>
                  <a:pt x="355603" y="266438"/>
                </a:lnTo>
                <a:lnTo>
                  <a:pt x="358988" y="283776"/>
                </a:lnTo>
                <a:lnTo>
                  <a:pt x="359975" y="299144"/>
                </a:lnTo>
                <a:lnTo>
                  <a:pt x="359363" y="313200"/>
                </a:lnTo>
                <a:lnTo>
                  <a:pt x="357685" y="326381"/>
                </a:lnTo>
                <a:lnTo>
                  <a:pt x="356567" y="342787"/>
                </a:lnTo>
                <a:lnTo>
                  <a:pt x="355821" y="361346"/>
                </a:lnTo>
                <a:lnTo>
                  <a:pt x="355324" y="381338"/>
                </a:lnTo>
                <a:lnTo>
                  <a:pt x="353722" y="397205"/>
                </a:lnTo>
                <a:lnTo>
                  <a:pt x="351385" y="410324"/>
                </a:lnTo>
                <a:lnTo>
                  <a:pt x="348556" y="421610"/>
                </a:lnTo>
                <a:lnTo>
                  <a:pt x="344131" y="435484"/>
                </a:lnTo>
                <a:lnTo>
                  <a:pt x="338640" y="451083"/>
                </a:lnTo>
                <a:lnTo>
                  <a:pt x="323714" y="491406"/>
                </a:lnTo>
                <a:lnTo>
                  <a:pt x="318286" y="500307"/>
                </a:lnTo>
                <a:lnTo>
                  <a:pt x="315060" y="504459"/>
                </a:lnTo>
                <a:lnTo>
                  <a:pt x="311477" y="512458"/>
                </a:lnTo>
                <a:lnTo>
                  <a:pt x="308610" y="5241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"/>
          <p:cNvSpPr/>
          <p:nvPr/>
        </p:nvSpPr>
        <p:spPr>
          <a:xfrm>
            <a:off x="2183130" y="5154929"/>
            <a:ext cx="525781" cy="228601"/>
          </a:xfrm>
          <a:custGeom>
            <a:avLst/>
            <a:gdLst/>
            <a:ahLst/>
            <a:cxnLst/>
            <a:rect l="0" t="0" r="0" b="0"/>
            <a:pathLst>
              <a:path w="525781" h="228601">
                <a:moveTo>
                  <a:pt x="0" y="228600"/>
                </a:moveTo>
                <a:lnTo>
                  <a:pt x="21976" y="228600"/>
                </a:lnTo>
                <a:lnTo>
                  <a:pt x="27351" y="227330"/>
                </a:lnTo>
                <a:lnTo>
                  <a:pt x="36709" y="222533"/>
                </a:lnTo>
                <a:lnTo>
                  <a:pt x="45102" y="216167"/>
                </a:lnTo>
                <a:lnTo>
                  <a:pt x="49118" y="212692"/>
                </a:lnTo>
                <a:lnTo>
                  <a:pt x="67126" y="198670"/>
                </a:lnTo>
                <a:lnTo>
                  <a:pt x="79041" y="189597"/>
                </a:lnTo>
                <a:lnTo>
                  <a:pt x="90794" y="182278"/>
                </a:lnTo>
                <a:lnTo>
                  <a:pt x="102439" y="176129"/>
                </a:lnTo>
                <a:lnTo>
                  <a:pt x="114012" y="170759"/>
                </a:lnTo>
                <a:lnTo>
                  <a:pt x="128078" y="163370"/>
                </a:lnTo>
                <a:lnTo>
                  <a:pt x="160640" y="144999"/>
                </a:lnTo>
                <a:lnTo>
                  <a:pt x="174403" y="136036"/>
                </a:lnTo>
                <a:lnTo>
                  <a:pt x="186119" y="127521"/>
                </a:lnTo>
                <a:lnTo>
                  <a:pt x="196469" y="119304"/>
                </a:lnTo>
                <a:lnTo>
                  <a:pt x="207179" y="112556"/>
                </a:lnTo>
                <a:lnTo>
                  <a:pt x="218129" y="106788"/>
                </a:lnTo>
                <a:lnTo>
                  <a:pt x="229239" y="101672"/>
                </a:lnTo>
                <a:lnTo>
                  <a:pt x="246806" y="94451"/>
                </a:lnTo>
                <a:lnTo>
                  <a:pt x="358577" y="50680"/>
                </a:lnTo>
                <a:lnTo>
                  <a:pt x="374941" y="43947"/>
                </a:lnTo>
                <a:lnTo>
                  <a:pt x="399897" y="33079"/>
                </a:lnTo>
                <a:lnTo>
                  <a:pt x="410108" y="29673"/>
                </a:lnTo>
                <a:lnTo>
                  <a:pt x="419455" y="27402"/>
                </a:lnTo>
                <a:lnTo>
                  <a:pt x="428227" y="25888"/>
                </a:lnTo>
                <a:lnTo>
                  <a:pt x="439154" y="22339"/>
                </a:lnTo>
                <a:lnTo>
                  <a:pt x="451519" y="17433"/>
                </a:lnTo>
                <a:lnTo>
                  <a:pt x="464843" y="11622"/>
                </a:lnTo>
                <a:lnTo>
                  <a:pt x="477535" y="7748"/>
                </a:lnTo>
                <a:lnTo>
                  <a:pt x="489807" y="5166"/>
                </a:lnTo>
                <a:lnTo>
                  <a:pt x="5257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"/>
          <p:cNvSpPr/>
          <p:nvPr/>
        </p:nvSpPr>
        <p:spPr>
          <a:xfrm>
            <a:off x="5009099" y="5006339"/>
            <a:ext cx="305852" cy="571501"/>
          </a:xfrm>
          <a:custGeom>
            <a:avLst/>
            <a:gdLst/>
            <a:ahLst/>
            <a:cxnLst/>
            <a:rect l="0" t="0" r="0" b="0"/>
            <a:pathLst>
              <a:path w="305852" h="571501">
                <a:moveTo>
                  <a:pt x="305851" y="0"/>
                </a:moveTo>
                <a:lnTo>
                  <a:pt x="280100" y="0"/>
                </a:lnTo>
                <a:lnTo>
                  <a:pt x="275984" y="1270"/>
                </a:lnTo>
                <a:lnTo>
                  <a:pt x="268023" y="6069"/>
                </a:lnTo>
                <a:lnTo>
                  <a:pt x="260251" y="12434"/>
                </a:lnTo>
                <a:lnTo>
                  <a:pt x="251294" y="20766"/>
                </a:lnTo>
                <a:lnTo>
                  <a:pt x="238847" y="32937"/>
                </a:lnTo>
                <a:lnTo>
                  <a:pt x="229432" y="39738"/>
                </a:lnTo>
                <a:lnTo>
                  <a:pt x="218074" y="46812"/>
                </a:lnTo>
                <a:lnTo>
                  <a:pt x="205423" y="54068"/>
                </a:lnTo>
                <a:lnTo>
                  <a:pt x="195719" y="61446"/>
                </a:lnTo>
                <a:lnTo>
                  <a:pt x="187980" y="68904"/>
                </a:lnTo>
                <a:lnTo>
                  <a:pt x="181550" y="76416"/>
                </a:lnTo>
                <a:lnTo>
                  <a:pt x="174724" y="83964"/>
                </a:lnTo>
                <a:lnTo>
                  <a:pt x="160365" y="99124"/>
                </a:lnTo>
                <a:lnTo>
                  <a:pt x="115289" y="144786"/>
                </a:lnTo>
                <a:lnTo>
                  <a:pt x="108959" y="152404"/>
                </a:lnTo>
                <a:lnTo>
                  <a:pt x="103470" y="160023"/>
                </a:lnTo>
                <a:lnTo>
                  <a:pt x="98540" y="167642"/>
                </a:lnTo>
                <a:lnTo>
                  <a:pt x="61263" y="220840"/>
                </a:lnTo>
                <a:lnTo>
                  <a:pt x="51352" y="237397"/>
                </a:lnTo>
                <a:lnTo>
                  <a:pt x="44745" y="250975"/>
                </a:lnTo>
                <a:lnTo>
                  <a:pt x="40340" y="262567"/>
                </a:lnTo>
                <a:lnTo>
                  <a:pt x="34864" y="275375"/>
                </a:lnTo>
                <a:lnTo>
                  <a:pt x="22005" y="303152"/>
                </a:lnTo>
                <a:lnTo>
                  <a:pt x="16290" y="317672"/>
                </a:lnTo>
                <a:lnTo>
                  <a:pt x="11211" y="332432"/>
                </a:lnTo>
                <a:lnTo>
                  <a:pt x="6554" y="347351"/>
                </a:lnTo>
                <a:lnTo>
                  <a:pt x="3450" y="359838"/>
                </a:lnTo>
                <a:lnTo>
                  <a:pt x="1380" y="370702"/>
                </a:lnTo>
                <a:lnTo>
                  <a:pt x="0" y="380484"/>
                </a:lnTo>
                <a:lnTo>
                  <a:pt x="350" y="390816"/>
                </a:lnTo>
                <a:lnTo>
                  <a:pt x="1854" y="401515"/>
                </a:lnTo>
                <a:lnTo>
                  <a:pt x="4126" y="412456"/>
                </a:lnTo>
                <a:lnTo>
                  <a:pt x="6911" y="423561"/>
                </a:lnTo>
                <a:lnTo>
                  <a:pt x="10038" y="434774"/>
                </a:lnTo>
                <a:lnTo>
                  <a:pt x="13392" y="446060"/>
                </a:lnTo>
                <a:lnTo>
                  <a:pt x="20506" y="472146"/>
                </a:lnTo>
                <a:lnTo>
                  <a:pt x="24180" y="486214"/>
                </a:lnTo>
                <a:lnTo>
                  <a:pt x="27900" y="498133"/>
                </a:lnTo>
                <a:lnTo>
                  <a:pt x="31651" y="508618"/>
                </a:lnTo>
                <a:lnTo>
                  <a:pt x="39204" y="525773"/>
                </a:lnTo>
                <a:lnTo>
                  <a:pt x="46794" y="537630"/>
                </a:lnTo>
                <a:lnTo>
                  <a:pt x="51014" y="547134"/>
                </a:lnTo>
                <a:lnTo>
                  <a:pt x="52140" y="551446"/>
                </a:lnTo>
                <a:lnTo>
                  <a:pt x="54160" y="554321"/>
                </a:lnTo>
                <a:lnTo>
                  <a:pt x="56777" y="556237"/>
                </a:lnTo>
                <a:lnTo>
                  <a:pt x="65821" y="571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"/>
          <p:cNvSpPr/>
          <p:nvPr/>
        </p:nvSpPr>
        <p:spPr>
          <a:xfrm>
            <a:off x="4846320" y="5212079"/>
            <a:ext cx="320040" cy="171451"/>
          </a:xfrm>
          <a:custGeom>
            <a:avLst/>
            <a:gdLst/>
            <a:ahLst/>
            <a:cxnLst/>
            <a:rect l="0" t="0" r="0" b="0"/>
            <a:pathLst>
              <a:path w="320040" h="171451">
                <a:moveTo>
                  <a:pt x="0" y="0"/>
                </a:moveTo>
                <a:lnTo>
                  <a:pt x="24271" y="6068"/>
                </a:lnTo>
                <a:lnTo>
                  <a:pt x="33960" y="9125"/>
                </a:lnTo>
                <a:lnTo>
                  <a:pt x="42960" y="12434"/>
                </a:lnTo>
                <a:lnTo>
                  <a:pt x="51500" y="15909"/>
                </a:lnTo>
                <a:lnTo>
                  <a:pt x="59733" y="19497"/>
                </a:lnTo>
                <a:lnTo>
                  <a:pt x="75655" y="26868"/>
                </a:lnTo>
                <a:lnTo>
                  <a:pt x="82186" y="30613"/>
                </a:lnTo>
                <a:lnTo>
                  <a:pt x="87811" y="34379"/>
                </a:lnTo>
                <a:lnTo>
                  <a:pt x="92830" y="38159"/>
                </a:lnTo>
                <a:lnTo>
                  <a:pt x="98717" y="41950"/>
                </a:lnTo>
                <a:lnTo>
                  <a:pt x="105181" y="45746"/>
                </a:lnTo>
                <a:lnTo>
                  <a:pt x="112030" y="49548"/>
                </a:lnTo>
                <a:lnTo>
                  <a:pt x="126415" y="57158"/>
                </a:lnTo>
                <a:lnTo>
                  <a:pt x="179110" y="83821"/>
                </a:lnTo>
                <a:lnTo>
                  <a:pt x="191796" y="91441"/>
                </a:lnTo>
                <a:lnTo>
                  <a:pt x="240978" y="122626"/>
                </a:lnTo>
                <a:lnTo>
                  <a:pt x="253362" y="130011"/>
                </a:lnTo>
                <a:lnTo>
                  <a:pt x="264158" y="136204"/>
                </a:lnTo>
                <a:lnTo>
                  <a:pt x="272625" y="140333"/>
                </a:lnTo>
                <a:lnTo>
                  <a:pt x="279540" y="143085"/>
                </a:lnTo>
                <a:lnTo>
                  <a:pt x="285420" y="144921"/>
                </a:lnTo>
                <a:lnTo>
                  <a:pt x="289340" y="147414"/>
                </a:lnTo>
                <a:lnTo>
                  <a:pt x="291953" y="150346"/>
                </a:lnTo>
                <a:lnTo>
                  <a:pt x="293695" y="153571"/>
                </a:lnTo>
                <a:lnTo>
                  <a:pt x="296127" y="155720"/>
                </a:lnTo>
                <a:lnTo>
                  <a:pt x="299018" y="157154"/>
                </a:lnTo>
                <a:lnTo>
                  <a:pt x="302215" y="158109"/>
                </a:lnTo>
                <a:lnTo>
                  <a:pt x="309154" y="162558"/>
                </a:lnTo>
                <a:lnTo>
                  <a:pt x="320039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"/>
          <p:cNvSpPr/>
          <p:nvPr/>
        </p:nvSpPr>
        <p:spPr>
          <a:xfrm>
            <a:off x="2279414" y="4160520"/>
            <a:ext cx="589517" cy="731520"/>
          </a:xfrm>
          <a:custGeom>
            <a:avLst/>
            <a:gdLst/>
            <a:ahLst/>
            <a:cxnLst/>
            <a:rect l="0" t="0" r="0" b="0"/>
            <a:pathLst>
              <a:path w="589517" h="731520">
                <a:moveTo>
                  <a:pt x="6586" y="0"/>
                </a:moveTo>
                <a:lnTo>
                  <a:pt x="518" y="12135"/>
                </a:lnTo>
                <a:lnTo>
                  <a:pt x="0" y="16980"/>
                </a:lnTo>
                <a:lnTo>
                  <a:pt x="926" y="21480"/>
                </a:lnTo>
                <a:lnTo>
                  <a:pt x="4070" y="29866"/>
                </a:lnTo>
                <a:lnTo>
                  <a:pt x="5467" y="37827"/>
                </a:lnTo>
                <a:lnTo>
                  <a:pt x="7110" y="41728"/>
                </a:lnTo>
                <a:lnTo>
                  <a:pt x="15490" y="53285"/>
                </a:lnTo>
                <a:lnTo>
                  <a:pt x="33086" y="71956"/>
                </a:lnTo>
                <a:lnTo>
                  <a:pt x="46303" y="84050"/>
                </a:lnTo>
                <a:lnTo>
                  <a:pt x="60645" y="93659"/>
                </a:lnTo>
                <a:lnTo>
                  <a:pt x="78185" y="108159"/>
                </a:lnTo>
                <a:lnTo>
                  <a:pt x="154659" y="174287"/>
                </a:lnTo>
                <a:lnTo>
                  <a:pt x="173881" y="189851"/>
                </a:lnTo>
                <a:lnTo>
                  <a:pt x="190506" y="202767"/>
                </a:lnTo>
                <a:lnTo>
                  <a:pt x="204129" y="213918"/>
                </a:lnTo>
                <a:lnTo>
                  <a:pt x="215751" y="223892"/>
                </a:lnTo>
                <a:lnTo>
                  <a:pt x="226039" y="233081"/>
                </a:lnTo>
                <a:lnTo>
                  <a:pt x="240518" y="244287"/>
                </a:lnTo>
                <a:lnTo>
                  <a:pt x="257791" y="256838"/>
                </a:lnTo>
                <a:lnTo>
                  <a:pt x="276926" y="270285"/>
                </a:lnTo>
                <a:lnTo>
                  <a:pt x="293492" y="283060"/>
                </a:lnTo>
                <a:lnTo>
                  <a:pt x="308347" y="295387"/>
                </a:lnTo>
                <a:lnTo>
                  <a:pt x="322060" y="307414"/>
                </a:lnTo>
                <a:lnTo>
                  <a:pt x="344070" y="327551"/>
                </a:lnTo>
                <a:lnTo>
                  <a:pt x="363589" y="346238"/>
                </a:lnTo>
                <a:lnTo>
                  <a:pt x="384963" y="367243"/>
                </a:lnTo>
                <a:lnTo>
                  <a:pt x="398538" y="379449"/>
                </a:lnTo>
                <a:lnTo>
                  <a:pt x="430553" y="406557"/>
                </a:lnTo>
                <a:lnTo>
                  <a:pt x="444171" y="419628"/>
                </a:lnTo>
                <a:lnTo>
                  <a:pt x="455789" y="432151"/>
                </a:lnTo>
                <a:lnTo>
                  <a:pt x="466075" y="444311"/>
                </a:lnTo>
                <a:lnTo>
                  <a:pt x="475471" y="456227"/>
                </a:lnTo>
                <a:lnTo>
                  <a:pt x="484276" y="467981"/>
                </a:lnTo>
                <a:lnTo>
                  <a:pt x="492686" y="479627"/>
                </a:lnTo>
                <a:lnTo>
                  <a:pt x="502103" y="493741"/>
                </a:lnTo>
                <a:lnTo>
                  <a:pt x="522725" y="526357"/>
                </a:lnTo>
                <a:lnTo>
                  <a:pt x="533559" y="545214"/>
                </a:lnTo>
                <a:lnTo>
                  <a:pt x="555756" y="586487"/>
                </a:lnTo>
                <a:lnTo>
                  <a:pt x="577537" y="628293"/>
                </a:lnTo>
                <a:lnTo>
                  <a:pt x="585966" y="650698"/>
                </a:lnTo>
                <a:lnTo>
                  <a:pt x="588464" y="671448"/>
                </a:lnTo>
                <a:lnTo>
                  <a:pt x="589048" y="689581"/>
                </a:lnTo>
                <a:lnTo>
                  <a:pt x="589516" y="7315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"/>
          <p:cNvSpPr/>
          <p:nvPr/>
        </p:nvSpPr>
        <p:spPr>
          <a:xfrm>
            <a:off x="4411979" y="4149089"/>
            <a:ext cx="731522" cy="445771"/>
          </a:xfrm>
          <a:custGeom>
            <a:avLst/>
            <a:gdLst/>
            <a:ahLst/>
            <a:cxnLst/>
            <a:rect l="0" t="0" r="0" b="0"/>
            <a:pathLst>
              <a:path w="731522" h="445771">
                <a:moveTo>
                  <a:pt x="0" y="445770"/>
                </a:moveTo>
                <a:lnTo>
                  <a:pt x="18204" y="433635"/>
                </a:lnTo>
                <a:lnTo>
                  <a:pt x="33914" y="424290"/>
                </a:lnTo>
                <a:lnTo>
                  <a:pt x="107171" y="383672"/>
                </a:lnTo>
                <a:lnTo>
                  <a:pt x="128598" y="370082"/>
                </a:lnTo>
                <a:lnTo>
                  <a:pt x="146692" y="357211"/>
                </a:lnTo>
                <a:lnTo>
                  <a:pt x="162565" y="344821"/>
                </a:lnTo>
                <a:lnTo>
                  <a:pt x="178227" y="334021"/>
                </a:lnTo>
                <a:lnTo>
                  <a:pt x="193748" y="324280"/>
                </a:lnTo>
                <a:lnTo>
                  <a:pt x="209176" y="315247"/>
                </a:lnTo>
                <a:lnTo>
                  <a:pt x="224541" y="305415"/>
                </a:lnTo>
                <a:lnTo>
                  <a:pt x="239864" y="295050"/>
                </a:lnTo>
                <a:lnTo>
                  <a:pt x="255160" y="284330"/>
                </a:lnTo>
                <a:lnTo>
                  <a:pt x="271706" y="274644"/>
                </a:lnTo>
                <a:lnTo>
                  <a:pt x="289088" y="265646"/>
                </a:lnTo>
                <a:lnTo>
                  <a:pt x="307025" y="257107"/>
                </a:lnTo>
                <a:lnTo>
                  <a:pt x="324064" y="247605"/>
                </a:lnTo>
                <a:lnTo>
                  <a:pt x="340503" y="237460"/>
                </a:lnTo>
                <a:lnTo>
                  <a:pt x="356542" y="226887"/>
                </a:lnTo>
                <a:lnTo>
                  <a:pt x="421777" y="188046"/>
                </a:lnTo>
                <a:lnTo>
                  <a:pt x="590730" y="90051"/>
                </a:lnTo>
                <a:lnTo>
                  <a:pt x="628307" y="67116"/>
                </a:lnTo>
                <a:lnTo>
                  <a:pt x="644932" y="56174"/>
                </a:lnTo>
                <a:lnTo>
                  <a:pt x="676950" y="33856"/>
                </a:lnTo>
                <a:lnTo>
                  <a:pt x="688790" y="25111"/>
                </a:lnTo>
                <a:lnTo>
                  <a:pt x="705333" y="12008"/>
                </a:lnTo>
                <a:lnTo>
                  <a:pt x="716918" y="5337"/>
                </a:lnTo>
                <a:lnTo>
                  <a:pt x="73152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equiangular triangle is also equilateral.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3352800" y="3200400"/>
            <a:ext cx="2514600" cy="2286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0"/>
          <p:cNvSpPr/>
          <p:nvPr/>
        </p:nvSpPr>
        <p:spPr>
          <a:xfrm>
            <a:off x="3543300" y="5099508"/>
            <a:ext cx="294934" cy="421182"/>
          </a:xfrm>
          <a:custGeom>
            <a:avLst/>
            <a:gdLst/>
            <a:ahLst/>
            <a:cxnLst/>
            <a:rect l="0" t="0" r="0" b="0"/>
            <a:pathLst>
              <a:path w="294934" h="421182">
                <a:moveTo>
                  <a:pt x="0" y="21131"/>
                </a:moveTo>
                <a:lnTo>
                  <a:pt x="6067" y="15064"/>
                </a:lnTo>
                <a:lnTo>
                  <a:pt x="9125" y="13276"/>
                </a:lnTo>
                <a:lnTo>
                  <a:pt x="20766" y="9491"/>
                </a:lnTo>
                <a:lnTo>
                  <a:pt x="26544" y="7021"/>
                </a:lnTo>
                <a:lnTo>
                  <a:pt x="32936" y="4104"/>
                </a:lnTo>
                <a:lnTo>
                  <a:pt x="38467" y="2160"/>
                </a:lnTo>
                <a:lnTo>
                  <a:pt x="43425" y="864"/>
                </a:lnTo>
                <a:lnTo>
                  <a:pt x="47999" y="0"/>
                </a:lnTo>
                <a:lnTo>
                  <a:pt x="56129" y="693"/>
                </a:lnTo>
                <a:lnTo>
                  <a:pt x="66630" y="2426"/>
                </a:lnTo>
                <a:lnTo>
                  <a:pt x="78709" y="4851"/>
                </a:lnTo>
                <a:lnTo>
                  <a:pt x="89303" y="6468"/>
                </a:lnTo>
                <a:lnTo>
                  <a:pt x="98905" y="7546"/>
                </a:lnTo>
                <a:lnTo>
                  <a:pt x="107847" y="8264"/>
                </a:lnTo>
                <a:lnTo>
                  <a:pt x="117618" y="11283"/>
                </a:lnTo>
                <a:lnTo>
                  <a:pt x="127942" y="15836"/>
                </a:lnTo>
                <a:lnTo>
                  <a:pt x="165818" y="35325"/>
                </a:lnTo>
                <a:lnTo>
                  <a:pt x="174046" y="40754"/>
                </a:lnTo>
                <a:lnTo>
                  <a:pt x="182070" y="46913"/>
                </a:lnTo>
                <a:lnTo>
                  <a:pt x="189960" y="53560"/>
                </a:lnTo>
                <a:lnTo>
                  <a:pt x="197760" y="60530"/>
                </a:lnTo>
                <a:lnTo>
                  <a:pt x="213200" y="75049"/>
                </a:lnTo>
                <a:lnTo>
                  <a:pt x="242240" y="103570"/>
                </a:lnTo>
                <a:lnTo>
                  <a:pt x="249123" y="112921"/>
                </a:lnTo>
                <a:lnTo>
                  <a:pt x="253712" y="121694"/>
                </a:lnTo>
                <a:lnTo>
                  <a:pt x="256771" y="130083"/>
                </a:lnTo>
                <a:lnTo>
                  <a:pt x="263557" y="142791"/>
                </a:lnTo>
                <a:lnTo>
                  <a:pt x="270806" y="155212"/>
                </a:lnTo>
                <a:lnTo>
                  <a:pt x="274517" y="163859"/>
                </a:lnTo>
                <a:lnTo>
                  <a:pt x="278262" y="173433"/>
                </a:lnTo>
                <a:lnTo>
                  <a:pt x="282027" y="184896"/>
                </a:lnTo>
                <a:lnTo>
                  <a:pt x="285808" y="197617"/>
                </a:lnTo>
                <a:lnTo>
                  <a:pt x="289599" y="211179"/>
                </a:lnTo>
                <a:lnTo>
                  <a:pt x="292125" y="222760"/>
                </a:lnTo>
                <a:lnTo>
                  <a:pt x="293810" y="233020"/>
                </a:lnTo>
                <a:lnTo>
                  <a:pt x="294933" y="242401"/>
                </a:lnTo>
                <a:lnTo>
                  <a:pt x="294412" y="252464"/>
                </a:lnTo>
                <a:lnTo>
                  <a:pt x="292794" y="262983"/>
                </a:lnTo>
                <a:lnTo>
                  <a:pt x="290447" y="273806"/>
                </a:lnTo>
                <a:lnTo>
                  <a:pt x="288881" y="283561"/>
                </a:lnTo>
                <a:lnTo>
                  <a:pt x="287837" y="292605"/>
                </a:lnTo>
                <a:lnTo>
                  <a:pt x="287141" y="301173"/>
                </a:lnTo>
                <a:lnTo>
                  <a:pt x="284137" y="310696"/>
                </a:lnTo>
                <a:lnTo>
                  <a:pt x="279595" y="320854"/>
                </a:lnTo>
                <a:lnTo>
                  <a:pt x="274027" y="331437"/>
                </a:lnTo>
                <a:lnTo>
                  <a:pt x="270314" y="341032"/>
                </a:lnTo>
                <a:lnTo>
                  <a:pt x="267839" y="349968"/>
                </a:lnTo>
                <a:lnTo>
                  <a:pt x="266189" y="358466"/>
                </a:lnTo>
                <a:lnTo>
                  <a:pt x="263819" y="366671"/>
                </a:lnTo>
                <a:lnTo>
                  <a:pt x="260970" y="374681"/>
                </a:lnTo>
                <a:lnTo>
                  <a:pt x="257799" y="382561"/>
                </a:lnTo>
                <a:lnTo>
                  <a:pt x="250891" y="394704"/>
                </a:lnTo>
                <a:lnTo>
                  <a:pt x="247270" y="399719"/>
                </a:lnTo>
                <a:lnTo>
                  <a:pt x="242317" y="404333"/>
                </a:lnTo>
                <a:lnTo>
                  <a:pt x="236474" y="408679"/>
                </a:lnTo>
                <a:lnTo>
                  <a:pt x="217170" y="421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5333139" y="5074919"/>
            <a:ext cx="244702" cy="445771"/>
          </a:xfrm>
          <a:custGeom>
            <a:avLst/>
            <a:gdLst/>
            <a:ahLst/>
            <a:cxnLst/>
            <a:rect l="0" t="0" r="0" b="0"/>
            <a:pathLst>
              <a:path w="244702" h="445771">
                <a:moveTo>
                  <a:pt x="244701" y="0"/>
                </a:moveTo>
                <a:lnTo>
                  <a:pt x="218950" y="0"/>
                </a:lnTo>
                <a:lnTo>
                  <a:pt x="213564" y="1270"/>
                </a:lnTo>
                <a:lnTo>
                  <a:pt x="207433" y="3387"/>
                </a:lnTo>
                <a:lnTo>
                  <a:pt x="200806" y="6068"/>
                </a:lnTo>
                <a:lnTo>
                  <a:pt x="195117" y="9126"/>
                </a:lnTo>
                <a:lnTo>
                  <a:pt x="190055" y="12434"/>
                </a:lnTo>
                <a:lnTo>
                  <a:pt x="185410" y="15910"/>
                </a:lnTo>
                <a:lnTo>
                  <a:pt x="179774" y="19496"/>
                </a:lnTo>
                <a:lnTo>
                  <a:pt x="173476" y="23158"/>
                </a:lnTo>
                <a:lnTo>
                  <a:pt x="166737" y="26869"/>
                </a:lnTo>
                <a:lnTo>
                  <a:pt x="160975" y="30612"/>
                </a:lnTo>
                <a:lnTo>
                  <a:pt x="155864" y="34379"/>
                </a:lnTo>
                <a:lnTo>
                  <a:pt x="151186" y="38159"/>
                </a:lnTo>
                <a:lnTo>
                  <a:pt x="146798" y="43220"/>
                </a:lnTo>
                <a:lnTo>
                  <a:pt x="142602" y="49133"/>
                </a:lnTo>
                <a:lnTo>
                  <a:pt x="133283" y="63747"/>
                </a:lnTo>
                <a:lnTo>
                  <a:pt x="120675" y="82942"/>
                </a:lnTo>
                <a:lnTo>
                  <a:pt x="113757" y="92125"/>
                </a:lnTo>
                <a:lnTo>
                  <a:pt x="106604" y="100787"/>
                </a:lnTo>
                <a:lnTo>
                  <a:pt x="93154" y="115914"/>
                </a:lnTo>
                <a:lnTo>
                  <a:pt x="82943" y="126871"/>
                </a:lnTo>
                <a:lnTo>
                  <a:pt x="78442" y="132841"/>
                </a:lnTo>
                <a:lnTo>
                  <a:pt x="74172" y="139361"/>
                </a:lnTo>
                <a:lnTo>
                  <a:pt x="70055" y="146247"/>
                </a:lnTo>
                <a:lnTo>
                  <a:pt x="64770" y="155918"/>
                </a:lnTo>
                <a:lnTo>
                  <a:pt x="52125" y="180211"/>
                </a:lnTo>
                <a:lnTo>
                  <a:pt x="45197" y="196341"/>
                </a:lnTo>
                <a:lnTo>
                  <a:pt x="38038" y="214714"/>
                </a:lnTo>
                <a:lnTo>
                  <a:pt x="30725" y="234583"/>
                </a:lnTo>
                <a:lnTo>
                  <a:pt x="24580" y="254179"/>
                </a:lnTo>
                <a:lnTo>
                  <a:pt x="19214" y="273593"/>
                </a:lnTo>
                <a:lnTo>
                  <a:pt x="14366" y="292885"/>
                </a:lnTo>
                <a:lnTo>
                  <a:pt x="9864" y="309557"/>
                </a:lnTo>
                <a:lnTo>
                  <a:pt x="1476" y="338241"/>
                </a:lnTo>
                <a:lnTo>
                  <a:pt x="0" y="351224"/>
                </a:lnTo>
                <a:lnTo>
                  <a:pt x="287" y="363690"/>
                </a:lnTo>
                <a:lnTo>
                  <a:pt x="1748" y="375810"/>
                </a:lnTo>
                <a:lnTo>
                  <a:pt x="2723" y="385160"/>
                </a:lnTo>
                <a:lnTo>
                  <a:pt x="3805" y="398936"/>
                </a:lnTo>
                <a:lnTo>
                  <a:pt x="4286" y="409292"/>
                </a:lnTo>
                <a:lnTo>
                  <a:pt x="4414" y="413832"/>
                </a:lnTo>
                <a:lnTo>
                  <a:pt x="5770" y="418128"/>
                </a:lnTo>
                <a:lnTo>
                  <a:pt x="12475" y="430242"/>
                </a:lnTo>
                <a:lnTo>
                  <a:pt x="14489" y="438022"/>
                </a:lnTo>
                <a:lnTo>
                  <a:pt x="16296" y="440605"/>
                </a:lnTo>
                <a:lnTo>
                  <a:pt x="18771" y="442327"/>
                </a:lnTo>
                <a:lnTo>
                  <a:pt x="24908" y="444240"/>
                </a:lnTo>
                <a:lnTo>
                  <a:pt x="28322" y="444750"/>
                </a:lnTo>
                <a:lnTo>
                  <a:pt x="38961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4366259" y="3646170"/>
            <a:ext cx="582932" cy="114148"/>
          </a:xfrm>
          <a:custGeom>
            <a:avLst/>
            <a:gdLst/>
            <a:ahLst/>
            <a:cxnLst/>
            <a:rect l="0" t="0" r="0" b="0"/>
            <a:pathLst>
              <a:path w="582932" h="114148">
                <a:moveTo>
                  <a:pt x="0" y="57150"/>
                </a:moveTo>
                <a:lnTo>
                  <a:pt x="0" y="66990"/>
                </a:lnTo>
                <a:lnTo>
                  <a:pt x="1270" y="68790"/>
                </a:lnTo>
                <a:lnTo>
                  <a:pt x="3387" y="71260"/>
                </a:lnTo>
                <a:lnTo>
                  <a:pt x="9842" y="78281"/>
                </a:lnTo>
                <a:lnTo>
                  <a:pt x="10371" y="80127"/>
                </a:lnTo>
                <a:lnTo>
                  <a:pt x="10724" y="82628"/>
                </a:lnTo>
                <a:lnTo>
                  <a:pt x="10960" y="85565"/>
                </a:lnTo>
                <a:lnTo>
                  <a:pt x="12387" y="87523"/>
                </a:lnTo>
                <a:lnTo>
                  <a:pt x="14608" y="88829"/>
                </a:lnTo>
                <a:lnTo>
                  <a:pt x="17359" y="89699"/>
                </a:lnTo>
                <a:lnTo>
                  <a:pt x="33366" y="90924"/>
                </a:lnTo>
                <a:lnTo>
                  <a:pt x="41294" y="92366"/>
                </a:lnTo>
                <a:lnTo>
                  <a:pt x="50390" y="94597"/>
                </a:lnTo>
                <a:lnTo>
                  <a:pt x="60263" y="97354"/>
                </a:lnTo>
                <a:lnTo>
                  <a:pt x="78007" y="100418"/>
                </a:lnTo>
                <a:lnTo>
                  <a:pt x="94360" y="103050"/>
                </a:lnTo>
                <a:lnTo>
                  <a:pt x="102277" y="105530"/>
                </a:lnTo>
                <a:lnTo>
                  <a:pt x="110095" y="108453"/>
                </a:lnTo>
                <a:lnTo>
                  <a:pt x="121657" y="110402"/>
                </a:lnTo>
                <a:lnTo>
                  <a:pt x="135715" y="111701"/>
                </a:lnTo>
                <a:lnTo>
                  <a:pt x="151437" y="112567"/>
                </a:lnTo>
                <a:lnTo>
                  <a:pt x="189226" y="113529"/>
                </a:lnTo>
                <a:lnTo>
                  <a:pt x="257371" y="114147"/>
                </a:lnTo>
                <a:lnTo>
                  <a:pt x="278261" y="112928"/>
                </a:lnTo>
                <a:lnTo>
                  <a:pt x="354652" y="106414"/>
                </a:lnTo>
                <a:lnTo>
                  <a:pt x="373595" y="105233"/>
                </a:lnTo>
                <a:lnTo>
                  <a:pt x="390033" y="104445"/>
                </a:lnTo>
                <a:lnTo>
                  <a:pt x="407342" y="101379"/>
                </a:lnTo>
                <a:lnTo>
                  <a:pt x="425232" y="96796"/>
                </a:lnTo>
                <a:lnTo>
                  <a:pt x="443508" y="91201"/>
                </a:lnTo>
                <a:lnTo>
                  <a:pt x="458232" y="86200"/>
                </a:lnTo>
                <a:lnTo>
                  <a:pt x="470588" y="81597"/>
                </a:lnTo>
                <a:lnTo>
                  <a:pt x="481366" y="77258"/>
                </a:lnTo>
                <a:lnTo>
                  <a:pt x="489821" y="74365"/>
                </a:lnTo>
                <a:lnTo>
                  <a:pt x="502602" y="71151"/>
                </a:lnTo>
                <a:lnTo>
                  <a:pt x="509058" y="69023"/>
                </a:lnTo>
                <a:lnTo>
                  <a:pt x="515902" y="66335"/>
                </a:lnTo>
                <a:lnTo>
                  <a:pt x="523005" y="63274"/>
                </a:lnTo>
                <a:lnTo>
                  <a:pt x="530280" y="58692"/>
                </a:lnTo>
                <a:lnTo>
                  <a:pt x="537670" y="53098"/>
                </a:lnTo>
                <a:lnTo>
                  <a:pt x="545137" y="46828"/>
                </a:lnTo>
                <a:lnTo>
                  <a:pt x="550115" y="41379"/>
                </a:lnTo>
                <a:lnTo>
                  <a:pt x="553434" y="36476"/>
                </a:lnTo>
                <a:lnTo>
                  <a:pt x="555646" y="31937"/>
                </a:lnTo>
                <a:lnTo>
                  <a:pt x="559661" y="27641"/>
                </a:lnTo>
                <a:lnTo>
                  <a:pt x="564877" y="23507"/>
                </a:lnTo>
                <a:lnTo>
                  <a:pt x="5829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3719594" y="4096784"/>
            <a:ext cx="566657" cy="498076"/>
          </a:xfrm>
          <a:custGeom>
            <a:avLst/>
            <a:gdLst/>
            <a:ahLst/>
            <a:cxnLst/>
            <a:rect l="0" t="0" r="0" b="0"/>
            <a:pathLst>
              <a:path w="566657" h="498076">
                <a:moveTo>
                  <a:pt x="6585" y="6586"/>
                </a:moveTo>
                <a:lnTo>
                  <a:pt x="0" y="0"/>
                </a:lnTo>
                <a:lnTo>
                  <a:pt x="2812" y="2812"/>
                </a:lnTo>
                <a:lnTo>
                  <a:pt x="5340" y="4070"/>
                </a:lnTo>
                <a:lnTo>
                  <a:pt x="21909" y="9475"/>
                </a:lnTo>
                <a:lnTo>
                  <a:pt x="37526" y="18030"/>
                </a:lnTo>
                <a:lnTo>
                  <a:pt x="48802" y="25645"/>
                </a:lnTo>
                <a:lnTo>
                  <a:pt x="61400" y="34532"/>
                </a:lnTo>
                <a:lnTo>
                  <a:pt x="92331" y="57953"/>
                </a:lnTo>
                <a:lnTo>
                  <a:pt x="109469" y="71310"/>
                </a:lnTo>
                <a:lnTo>
                  <a:pt x="124705" y="82755"/>
                </a:lnTo>
                <a:lnTo>
                  <a:pt x="151793" y="102245"/>
                </a:lnTo>
                <a:lnTo>
                  <a:pt x="164351" y="112269"/>
                </a:lnTo>
                <a:lnTo>
                  <a:pt x="176532" y="122761"/>
                </a:lnTo>
                <a:lnTo>
                  <a:pt x="188463" y="133566"/>
                </a:lnTo>
                <a:lnTo>
                  <a:pt x="241662" y="179111"/>
                </a:lnTo>
                <a:lnTo>
                  <a:pt x="261093" y="196533"/>
                </a:lnTo>
                <a:lnTo>
                  <a:pt x="299617" y="232823"/>
                </a:lnTo>
                <a:lnTo>
                  <a:pt x="369141" y="301090"/>
                </a:lnTo>
                <a:lnTo>
                  <a:pt x="394339" y="327382"/>
                </a:lnTo>
                <a:lnTo>
                  <a:pt x="494794" y="436102"/>
                </a:lnTo>
                <a:lnTo>
                  <a:pt x="503508" y="446599"/>
                </a:lnTo>
                <a:lnTo>
                  <a:pt x="513190" y="461650"/>
                </a:lnTo>
                <a:lnTo>
                  <a:pt x="524266" y="472573"/>
                </a:lnTo>
                <a:lnTo>
                  <a:pt x="530776" y="477264"/>
                </a:lnTo>
                <a:lnTo>
                  <a:pt x="535116" y="481661"/>
                </a:lnTo>
                <a:lnTo>
                  <a:pt x="538009" y="485863"/>
                </a:lnTo>
                <a:lnTo>
                  <a:pt x="539938" y="489933"/>
                </a:lnTo>
                <a:lnTo>
                  <a:pt x="543764" y="492647"/>
                </a:lnTo>
                <a:lnTo>
                  <a:pt x="548854" y="494457"/>
                </a:lnTo>
                <a:lnTo>
                  <a:pt x="566656" y="4980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4892040" y="4057650"/>
            <a:ext cx="685801" cy="400051"/>
          </a:xfrm>
          <a:custGeom>
            <a:avLst/>
            <a:gdLst/>
            <a:ahLst/>
            <a:cxnLst/>
            <a:rect l="0" t="0" r="0" b="0"/>
            <a:pathLst>
              <a:path w="685801" h="400051">
                <a:moveTo>
                  <a:pt x="0" y="400050"/>
                </a:moveTo>
                <a:lnTo>
                  <a:pt x="18203" y="387914"/>
                </a:lnTo>
                <a:lnTo>
                  <a:pt x="28645" y="379259"/>
                </a:lnTo>
                <a:lnTo>
                  <a:pt x="40687" y="368409"/>
                </a:lnTo>
                <a:lnTo>
                  <a:pt x="53794" y="356096"/>
                </a:lnTo>
                <a:lnTo>
                  <a:pt x="66343" y="345347"/>
                </a:lnTo>
                <a:lnTo>
                  <a:pt x="78518" y="335641"/>
                </a:lnTo>
                <a:lnTo>
                  <a:pt x="107287" y="314273"/>
                </a:lnTo>
                <a:lnTo>
                  <a:pt x="149706" y="283610"/>
                </a:lnTo>
                <a:lnTo>
                  <a:pt x="168384" y="269083"/>
                </a:lnTo>
                <a:lnTo>
                  <a:pt x="184646" y="255589"/>
                </a:lnTo>
                <a:lnTo>
                  <a:pt x="199297" y="242782"/>
                </a:lnTo>
                <a:lnTo>
                  <a:pt x="214145" y="231705"/>
                </a:lnTo>
                <a:lnTo>
                  <a:pt x="229123" y="221780"/>
                </a:lnTo>
                <a:lnTo>
                  <a:pt x="369422" y="136055"/>
                </a:lnTo>
                <a:lnTo>
                  <a:pt x="397411" y="119913"/>
                </a:lnTo>
                <a:lnTo>
                  <a:pt x="455604" y="88431"/>
                </a:lnTo>
                <a:lnTo>
                  <a:pt x="478996" y="76734"/>
                </a:lnTo>
                <a:lnTo>
                  <a:pt x="498400" y="67666"/>
                </a:lnTo>
                <a:lnTo>
                  <a:pt x="515147" y="60350"/>
                </a:lnTo>
                <a:lnTo>
                  <a:pt x="531391" y="54203"/>
                </a:lnTo>
                <a:lnTo>
                  <a:pt x="547300" y="48835"/>
                </a:lnTo>
                <a:lnTo>
                  <a:pt x="603267" y="31095"/>
                </a:lnTo>
                <a:lnTo>
                  <a:pt x="624142" y="23133"/>
                </a:lnTo>
                <a:lnTo>
                  <a:pt x="643156" y="15361"/>
                </a:lnTo>
                <a:lnTo>
                  <a:pt x="6858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4457700" y="5166359"/>
            <a:ext cx="57151" cy="731521"/>
          </a:xfrm>
          <a:custGeom>
            <a:avLst/>
            <a:gdLst/>
            <a:ahLst/>
            <a:cxnLst/>
            <a:rect l="0" t="0" r="0" b="0"/>
            <a:pathLst>
              <a:path w="57151" h="731521">
                <a:moveTo>
                  <a:pt x="57150" y="0"/>
                </a:moveTo>
                <a:lnTo>
                  <a:pt x="57150" y="328808"/>
                </a:lnTo>
                <a:lnTo>
                  <a:pt x="55879" y="358906"/>
                </a:lnTo>
                <a:lnTo>
                  <a:pt x="51082" y="429600"/>
                </a:lnTo>
                <a:lnTo>
                  <a:pt x="48024" y="461661"/>
                </a:lnTo>
                <a:lnTo>
                  <a:pt x="44716" y="490654"/>
                </a:lnTo>
                <a:lnTo>
                  <a:pt x="41241" y="517603"/>
                </a:lnTo>
                <a:lnTo>
                  <a:pt x="37653" y="538109"/>
                </a:lnTo>
                <a:lnTo>
                  <a:pt x="33992" y="554319"/>
                </a:lnTo>
                <a:lnTo>
                  <a:pt x="30281" y="567666"/>
                </a:lnTo>
                <a:lnTo>
                  <a:pt x="26537" y="585455"/>
                </a:lnTo>
                <a:lnTo>
                  <a:pt x="22772" y="606203"/>
                </a:lnTo>
                <a:lnTo>
                  <a:pt x="18991" y="628926"/>
                </a:lnTo>
                <a:lnTo>
                  <a:pt x="16470" y="646614"/>
                </a:lnTo>
                <a:lnTo>
                  <a:pt x="14790" y="660946"/>
                </a:lnTo>
                <a:lnTo>
                  <a:pt x="13670" y="673041"/>
                </a:lnTo>
                <a:lnTo>
                  <a:pt x="11653" y="683644"/>
                </a:lnTo>
                <a:lnTo>
                  <a:pt x="9039" y="693253"/>
                </a:lnTo>
                <a:lnTo>
                  <a:pt x="0" y="7315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</TotalTime>
  <Words>191</Words>
  <Application>Microsoft Office PowerPoint</Application>
  <PresentationFormat>On-screen Show (4:3)</PresentationFormat>
  <Paragraphs>26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Isosceles Triangle Theorems</vt:lpstr>
      <vt:lpstr>What is an isosceles triangle?</vt:lpstr>
      <vt:lpstr>Examining the parts of an isosceles triangle</vt:lpstr>
      <vt:lpstr>The Isosceles Triangle Theorem</vt:lpstr>
      <vt:lpstr>Corollaries 1 and 2</vt:lpstr>
      <vt:lpstr>Corollary 3</vt:lpstr>
      <vt:lpstr>Converse of the Isosceles Triangle Thereom</vt:lpstr>
      <vt:lpstr>Corollary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Isosceles Triangle Theorems</dc:title>
  <dc:creator>Ameena</dc:creator>
  <cp:lastModifiedBy>Ameena</cp:lastModifiedBy>
  <cp:revision>5</cp:revision>
  <dcterms:created xsi:type="dcterms:W3CDTF">2008-04-16T14:59:47Z</dcterms:created>
  <dcterms:modified xsi:type="dcterms:W3CDTF">2008-04-29T19:47:46Z</dcterms:modified>
</cp:coreProperties>
</file>